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4315" r:id="rId2"/>
    <p:sldMasterId id="2147484317" r:id="rId3"/>
    <p:sldMasterId id="2147484320" r:id="rId4"/>
    <p:sldMasterId id="2147484323" r:id="rId5"/>
    <p:sldMasterId id="2147484331" r:id="rId6"/>
    <p:sldMasterId id="2147484333" r:id="rId7"/>
    <p:sldMasterId id="2147484725" r:id="rId8"/>
  </p:sldMasterIdLst>
  <p:notesMasterIdLst>
    <p:notesMasterId r:id="rId114"/>
  </p:notesMasterIdLst>
  <p:sldIdLst>
    <p:sldId id="354" r:id="rId9"/>
    <p:sldId id="356" r:id="rId10"/>
    <p:sldId id="357" r:id="rId11"/>
    <p:sldId id="358" r:id="rId12"/>
    <p:sldId id="359" r:id="rId13"/>
    <p:sldId id="360" r:id="rId14"/>
    <p:sldId id="361" r:id="rId15"/>
    <p:sldId id="362" r:id="rId16"/>
    <p:sldId id="363" r:id="rId17"/>
    <p:sldId id="364" r:id="rId18"/>
    <p:sldId id="365" r:id="rId19"/>
    <p:sldId id="336" r:id="rId20"/>
    <p:sldId id="367" r:id="rId21"/>
    <p:sldId id="337" r:id="rId22"/>
    <p:sldId id="317" r:id="rId23"/>
    <p:sldId id="457"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461" r:id="rId37"/>
    <p:sldId id="383" r:id="rId38"/>
    <p:sldId id="384" r:id="rId39"/>
    <p:sldId id="385" r:id="rId40"/>
    <p:sldId id="386" r:id="rId41"/>
    <p:sldId id="387" r:id="rId42"/>
    <p:sldId id="392" r:id="rId43"/>
    <p:sldId id="388" r:id="rId44"/>
    <p:sldId id="389" r:id="rId45"/>
    <p:sldId id="390" r:id="rId46"/>
    <p:sldId id="306" r:id="rId47"/>
    <p:sldId id="391" r:id="rId48"/>
    <p:sldId id="393" r:id="rId49"/>
    <p:sldId id="394" r:id="rId50"/>
    <p:sldId id="399" r:id="rId51"/>
    <p:sldId id="396" r:id="rId52"/>
    <p:sldId id="395" r:id="rId53"/>
    <p:sldId id="397" r:id="rId54"/>
    <p:sldId id="398" r:id="rId55"/>
    <p:sldId id="400" r:id="rId56"/>
    <p:sldId id="402" r:id="rId57"/>
    <p:sldId id="401" r:id="rId58"/>
    <p:sldId id="404" r:id="rId59"/>
    <p:sldId id="403" r:id="rId60"/>
    <p:sldId id="424" r:id="rId61"/>
    <p:sldId id="431" r:id="rId62"/>
    <p:sldId id="432" r:id="rId63"/>
    <p:sldId id="433" r:id="rId64"/>
    <p:sldId id="434" r:id="rId65"/>
    <p:sldId id="437" r:id="rId66"/>
    <p:sldId id="436" r:id="rId67"/>
    <p:sldId id="438" r:id="rId68"/>
    <p:sldId id="425" r:id="rId69"/>
    <p:sldId id="462" r:id="rId70"/>
    <p:sldId id="427" r:id="rId71"/>
    <p:sldId id="428" r:id="rId72"/>
    <p:sldId id="429" r:id="rId73"/>
    <p:sldId id="435" r:id="rId74"/>
    <p:sldId id="439" r:id="rId75"/>
    <p:sldId id="440" r:id="rId76"/>
    <p:sldId id="405" r:id="rId77"/>
    <p:sldId id="406" r:id="rId78"/>
    <p:sldId id="407" r:id="rId79"/>
    <p:sldId id="409" r:id="rId80"/>
    <p:sldId id="410" r:id="rId81"/>
    <p:sldId id="411" r:id="rId82"/>
    <p:sldId id="412" r:id="rId83"/>
    <p:sldId id="413" r:id="rId84"/>
    <p:sldId id="414" r:id="rId85"/>
    <p:sldId id="415" r:id="rId86"/>
    <p:sldId id="416" r:id="rId87"/>
    <p:sldId id="417" r:id="rId88"/>
    <p:sldId id="418" r:id="rId89"/>
    <p:sldId id="419" r:id="rId90"/>
    <p:sldId id="420" r:id="rId91"/>
    <p:sldId id="421" r:id="rId92"/>
    <p:sldId id="422" r:id="rId93"/>
    <p:sldId id="460" r:id="rId94"/>
    <p:sldId id="423" r:id="rId95"/>
    <p:sldId id="459" r:id="rId96"/>
    <p:sldId id="455" r:id="rId97"/>
    <p:sldId id="442" r:id="rId98"/>
    <p:sldId id="443" r:id="rId99"/>
    <p:sldId id="456" r:id="rId100"/>
    <p:sldId id="430" r:id="rId101"/>
    <p:sldId id="445" r:id="rId102"/>
    <p:sldId id="446" r:id="rId103"/>
    <p:sldId id="464" r:id="rId104"/>
    <p:sldId id="465" r:id="rId105"/>
    <p:sldId id="448" r:id="rId106"/>
    <p:sldId id="450" r:id="rId107"/>
    <p:sldId id="451" r:id="rId108"/>
    <p:sldId id="452" r:id="rId109"/>
    <p:sldId id="454" r:id="rId110"/>
    <p:sldId id="458" r:id="rId111"/>
    <p:sldId id="466" r:id="rId112"/>
    <p:sldId id="467" r:id="rId1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46B2"/>
    <a:srgbClr val="4687A8"/>
    <a:srgbClr val="FFFFFF"/>
    <a:srgbClr val="DDDDDD"/>
    <a:srgbClr val="CC9900"/>
    <a:srgbClr val="336600"/>
    <a:srgbClr val="060400"/>
    <a:srgbClr val="EFE4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4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slide" Target="slides/slide96.xml"/><Relationship Id="rId105" Type="http://schemas.openxmlformats.org/officeDocument/2006/relationships/slide" Target="slides/slide97.xml"/><Relationship Id="rId106" Type="http://schemas.openxmlformats.org/officeDocument/2006/relationships/slide" Target="slides/slide98.xml"/><Relationship Id="rId107" Type="http://schemas.openxmlformats.org/officeDocument/2006/relationships/slide" Target="slides/slide99.xml"/><Relationship Id="rId108" Type="http://schemas.openxmlformats.org/officeDocument/2006/relationships/slide" Target="slides/slide100.xml"/><Relationship Id="rId109" Type="http://schemas.openxmlformats.org/officeDocument/2006/relationships/slide" Target="slides/slide101.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00" Type="http://schemas.openxmlformats.org/officeDocument/2006/relationships/slide" Target="slides/slide92.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110" Type="http://schemas.openxmlformats.org/officeDocument/2006/relationships/slide" Target="slides/slide102.xml"/><Relationship Id="rId111" Type="http://schemas.openxmlformats.org/officeDocument/2006/relationships/slide" Target="slides/slide103.xml"/><Relationship Id="rId112" Type="http://schemas.openxmlformats.org/officeDocument/2006/relationships/slide" Target="slides/slide104.xml"/><Relationship Id="rId113" Type="http://schemas.openxmlformats.org/officeDocument/2006/relationships/slide" Target="slides/slide105.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182E7AF-DC51-F74E-8D3D-AEB22A1426DD}" type="slidenum">
              <a:rPr lang="en-US"/>
              <a:pPr>
                <a:defRPr/>
              </a:pPr>
              <a:t>‹#›</a:t>
            </a:fld>
            <a:endParaRPr lang="en-US"/>
          </a:p>
        </p:txBody>
      </p:sp>
    </p:spTree>
    <p:extLst>
      <p:ext uri="{BB962C8B-B14F-4D97-AF65-F5344CB8AC3E}">
        <p14:creationId xmlns:p14="http://schemas.microsoft.com/office/powerpoint/2010/main" val="4113665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2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7AD644A-FC85-4442-B574-E6ECA997B94F}" type="slidenum">
              <a:rPr lang="en-US" sz="1200">
                <a:solidFill>
                  <a:srgbClr val="000000"/>
                </a:solidFill>
                <a:latin typeface="Arial" charset="0"/>
              </a:rPr>
              <a:pPr/>
              <a:t>1</a:t>
            </a:fld>
            <a:endParaRPr lang="en-US" sz="1200">
              <a:solidFill>
                <a:srgbClr val="000000"/>
              </a:solidFill>
              <a:latin typeface="Arial" charset="0"/>
            </a:endParaRPr>
          </a:p>
        </p:txBody>
      </p:sp>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But is baptism really that important?  Why be baptized?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D529136-DE81-7849-9969-AC6352B87D27}" type="slidenum">
              <a:rPr lang="en-US" sz="1200">
                <a:solidFill>
                  <a:srgbClr val="000000"/>
                </a:solidFill>
                <a:latin typeface="Arial" charset="0"/>
              </a:rPr>
              <a:pPr/>
              <a:t>10</a:t>
            </a:fld>
            <a:endParaRPr lang="en-US" sz="1200">
              <a:solidFill>
                <a:srgbClr val="000000"/>
              </a:solidFill>
              <a:latin typeface="Arial" charset="0"/>
            </a:endParaRPr>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As of 2007: I want to preface my teaching on baptism today by telling where I have served the past 16 years--at Singapore Bible College.  At SBC we have:</a:t>
            </a:r>
          </a:p>
          <a:p>
            <a:pPr eaLnBrk="1" hangingPunct="1"/>
            <a:r>
              <a:rPr lang="en-US">
                <a:latin typeface="Arial" charset="0"/>
                <a:ea typeface="ＭＳ Ｐゴシック" charset="0"/>
                <a:cs typeface="ＭＳ Ｐゴシック" charset="0"/>
              </a:rPr>
              <a:t>31 faculty</a:t>
            </a:r>
          </a:p>
          <a:p>
            <a:pPr eaLnBrk="1" hangingPunct="1"/>
            <a:r>
              <a:rPr lang="en-US">
                <a:latin typeface="Arial" charset="0"/>
                <a:ea typeface="ＭＳ Ｐゴシック" charset="0"/>
                <a:cs typeface="ＭＳ Ｐゴシック" charset="0"/>
              </a:rPr>
              <a:t>7 countries</a:t>
            </a:r>
          </a:p>
          <a:p>
            <a:pPr eaLnBrk="1" hangingPunct="1"/>
            <a:r>
              <a:rPr lang="en-US">
                <a:latin typeface="Arial" charset="0"/>
                <a:ea typeface="ＭＳ Ｐゴシック" charset="0"/>
                <a:cs typeface="ＭＳ Ｐゴシック" charset="0"/>
              </a:rPr>
              <a:t>8 denominations</a:t>
            </a:r>
          </a:p>
          <a:p>
            <a:pPr eaLnBrk="1" hangingPunct="1"/>
            <a:r>
              <a:rPr lang="en-US">
                <a:latin typeface="Arial" charset="0"/>
                <a:ea typeface="ＭＳ Ｐゴシック" charset="0"/>
                <a:cs typeface="ＭＳ Ｐゴシック" charset="0"/>
              </a:rPr>
              <a:t>Sprinkling, pouring, immersion (least practiced)</a:t>
            </a:r>
          </a:p>
          <a:p>
            <a:pPr eaLnBrk="1" hangingPunct="1"/>
            <a:r>
              <a:rPr lang="en-US">
                <a:latin typeface="Arial" charset="0"/>
                <a:ea typeface="ＭＳ Ｐゴシック" charset="0"/>
                <a:cs typeface="ＭＳ Ｐゴシック" charset="0"/>
              </a:rPr>
              <a:t>Harmony, love, unity amidst diversity</a:t>
            </a:r>
          </a:p>
          <a:p>
            <a:pPr eaLnBrk="1" hangingPunct="1"/>
            <a:r>
              <a:rPr lang="en-US">
                <a:latin typeface="Arial" charset="0"/>
                <a:ea typeface="ＭＳ Ｐゴシック" charset="0"/>
                <a:cs typeface="ＭＳ Ｐゴシック" charset="0"/>
              </a:rPr>
              <a:t>ICS is a similar story!</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By June 2010, of the 31 faculty in 2007, 14 had left and been replaced.  </a:t>
            </a:r>
          </a:p>
          <a:p>
            <a:pPr eaLnBrk="1" hangingPunct="1"/>
            <a:r>
              <a:rPr lang="en-US">
                <a:latin typeface="Arial" charset="0"/>
                <a:ea typeface="ＭＳ Ｐゴシック" charset="0"/>
                <a:cs typeface="ＭＳ Ｐゴシック" charset="0"/>
              </a:rPr>
              <a:t>By March 2012, we still had 31 faculty, but 17 of the 31 in 2007 were replaced.</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CE1DDAC-7E48-C24E-91D1-FA9D99A16D87}" type="slidenum">
              <a:rPr lang="en-US" sz="1200">
                <a:solidFill>
                  <a:srgbClr val="000000"/>
                </a:solidFill>
                <a:latin typeface="Arial" charset="0"/>
              </a:rPr>
              <a:pPr/>
              <a:t>101</a:t>
            </a:fld>
            <a:endParaRPr lang="en-US" sz="1200">
              <a:solidFill>
                <a:srgbClr val="000000"/>
              </a:solidFill>
              <a:latin typeface="Arial" charset="0"/>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93F8AF1-D68A-2349-AE7F-5E2D07E0371B}" type="slidenum">
              <a:rPr lang="en-US" sz="1200">
                <a:solidFill>
                  <a:srgbClr val="000000"/>
                </a:solidFill>
                <a:latin typeface="Arial" charset="0"/>
              </a:rPr>
              <a:pPr/>
              <a:t>102</a:t>
            </a:fld>
            <a:endParaRPr lang="en-US" sz="1200">
              <a:solidFill>
                <a:srgbClr val="000000"/>
              </a:solidFill>
              <a:latin typeface="Arial" charset="0"/>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50FD638-FC95-C745-9EF8-063615D6B08E}" type="slidenum">
              <a:rPr lang="en-US" sz="1200">
                <a:solidFill>
                  <a:srgbClr val="000000"/>
                </a:solidFill>
                <a:latin typeface="Arial" charset="0"/>
              </a:rPr>
              <a:pPr/>
              <a:t>103</a:t>
            </a:fld>
            <a:endParaRPr lang="en-US" sz="1200">
              <a:solidFill>
                <a:srgbClr val="000000"/>
              </a:solidFill>
              <a:latin typeface="Arial"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CDB47D-8A19-034B-A59A-77218937EBE9}" type="slidenum">
              <a:rPr lang="en-US" sz="1200">
                <a:solidFill>
                  <a:srgbClr val="000000"/>
                </a:solidFill>
                <a:latin typeface="Arial" charset="0"/>
              </a:rPr>
              <a:pPr/>
              <a:t>11</a:t>
            </a:fld>
            <a:endParaRPr lang="en-US" sz="1200">
              <a:solidFill>
                <a:srgbClr val="000000"/>
              </a:solidFill>
              <a:latin typeface="Arial" charset="0"/>
            </a:endParaRPr>
          </a:p>
        </p:txBody>
      </p:sp>
      <p:sp>
        <p:nvSpPr>
          <p:cNvPr id="57346" name="Rectangle 2"/>
          <p:cNvSpPr>
            <a:spLocks noGrp="1" noRot="1" noChangeAspect="1" noChangeArrowheads="1" noTextEdit="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begin our search of the NT teaching on baptism by asking this simple question: What is baptism?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26EF171-6529-0C42-B686-F904137B2A7F}" type="slidenum">
              <a:rPr lang="en-US" sz="1200">
                <a:latin typeface="Arial" charset="0"/>
              </a:rPr>
              <a:pPr/>
              <a:t>12</a:t>
            </a:fld>
            <a:endParaRPr lang="en-US" sz="1200">
              <a:latin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C602466-5F33-BA45-A234-B1DFD95ED40B}" type="slidenum">
              <a:rPr lang="en-US" sz="1200">
                <a:solidFill>
                  <a:srgbClr val="000000"/>
                </a:solidFill>
                <a:latin typeface="Arial" charset="0"/>
              </a:rPr>
              <a:pPr/>
              <a:t>13</a:t>
            </a:fld>
            <a:endParaRPr lang="en-US" sz="1200">
              <a:solidFill>
                <a:srgbClr val="000000"/>
              </a:solidFill>
              <a:latin typeface="Arial" charset="0"/>
            </a:endParaRPr>
          </a:p>
        </p:txBody>
      </p:sp>
      <p:sp>
        <p:nvSpPr>
          <p:cNvPr id="61442" name="Rectangle 2"/>
          <p:cNvSpPr>
            <a:spLocks noGrp="1" noRot="1" noChangeAspect="1" noChangeArrowheads="1" noTextEdit="1"/>
          </p:cNvSpPr>
          <p:nvPr>
            <p:ph type="sldImg"/>
          </p:nvPr>
        </p:nvSpPr>
        <p:spPr>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If all baptisms have the idea of identification, then how is Christian baptism unique?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ECB8A3E-A3A1-5947-9B89-F5C49D678DF2}" type="slidenum">
              <a:rPr lang="en-US" sz="1200">
                <a:latin typeface="Arial" charset="0"/>
              </a:rPr>
              <a:pPr/>
              <a:t>14</a:t>
            </a:fld>
            <a:endParaRPr lang="en-US" sz="120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636F00D-AD4B-D446-A0BB-DA983CD70858}" type="slidenum">
              <a:rPr lang="en-US" sz="1200">
                <a:latin typeface="Arial" charset="0"/>
              </a:rPr>
              <a:pPr/>
              <a:t>15</a:t>
            </a:fld>
            <a:endParaRPr lang="en-US" sz="1200">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E989503-8DA9-B640-90DF-7260C3B54F7C}" type="slidenum">
              <a:rPr lang="en-US" sz="1200">
                <a:solidFill>
                  <a:srgbClr val="000000"/>
                </a:solidFill>
                <a:latin typeface="Arial" charset="0"/>
              </a:rPr>
              <a:pPr/>
              <a:t>16</a:t>
            </a:fld>
            <a:endParaRPr lang="en-US" sz="1200">
              <a:solidFill>
                <a:srgbClr val="000000"/>
              </a:solidFill>
              <a:latin typeface="Arial"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B462A4A-B592-9947-A359-FB8DFDE70AF1}" type="slidenum">
              <a:rPr lang="en-US" sz="1200">
                <a:solidFill>
                  <a:srgbClr val="000000"/>
                </a:solidFill>
                <a:latin typeface="Arial" charset="0"/>
              </a:rPr>
              <a:pPr/>
              <a:t>17</a:t>
            </a:fld>
            <a:endParaRPr lang="en-US" sz="1200">
              <a:solidFill>
                <a:srgbClr val="000000"/>
              </a:solidFill>
              <a:latin typeface="Arial" charset="0"/>
            </a:endParaRPr>
          </a:p>
        </p:txBody>
      </p:sp>
      <p:sp>
        <p:nvSpPr>
          <p:cNvPr id="69634" name="Rectangle 2"/>
          <p:cNvSpPr>
            <a:spLocks noGrp="1" noRot="1" noChangeAspect="1" noChangeArrowheads="1" noTextEdit="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But is baptism really that important?  Why be baptized?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FAAB6F-B545-FD4F-B19E-776A0954328B}" type="slidenum">
              <a:rPr lang="en-US" sz="1200">
                <a:solidFill>
                  <a:srgbClr val="000000"/>
                </a:solidFill>
                <a:latin typeface="Arial" charset="0"/>
              </a:rPr>
              <a:pPr/>
              <a:t>18</a:t>
            </a:fld>
            <a:endParaRPr lang="en-US" sz="1200">
              <a:solidFill>
                <a:srgbClr val="000000"/>
              </a:solidFill>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Some say it is needed for salvation--do you agree?  For many parents, there is a feeling of uneasiness until their baby is baptized.  They feel that if the baby died without being baptized, the baby would go to hell!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479FCBC-88BF-1444-8A2A-178384C0BBBC}" type="slidenum">
              <a:rPr lang="en-US" sz="1200">
                <a:solidFill>
                  <a:srgbClr val="000000"/>
                </a:solidFill>
                <a:latin typeface="Arial" charset="0"/>
              </a:rPr>
              <a:pPr/>
              <a:t>19</a:t>
            </a:fld>
            <a:endParaRPr lang="en-US" sz="1200">
              <a:solidFill>
                <a:srgbClr val="000000"/>
              </a:solidFill>
              <a:latin typeface="Arial"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Since the NT says nothing about baptizing a baby to save him,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 false hope that baptizing a baby will make Satan fear.  In fact, the devil wants us to think that anything but faith in Christ will save us from sin.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AF7AE78-D68D-1A4E-BC8D-34B421BD5547}" type="slidenum">
              <a:rPr lang="en-US" sz="1200">
                <a:solidFill>
                  <a:srgbClr val="000000"/>
                </a:solidFill>
                <a:latin typeface="Arial" charset="0"/>
              </a:rPr>
              <a:pPr/>
              <a:t>2</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23B40D-40ED-4A4B-9CCC-084BA8575C7A}" type="slidenum">
              <a:rPr lang="en-US" sz="1200">
                <a:solidFill>
                  <a:srgbClr val="000000"/>
                </a:solidFill>
                <a:latin typeface="Arial" charset="0"/>
              </a:rPr>
              <a:pPr/>
              <a:t>20</a:t>
            </a:fld>
            <a:endParaRPr lang="en-US" sz="1200">
              <a:solidFill>
                <a:srgbClr val="000000"/>
              </a:solidFill>
              <a:latin typeface="Arial" charset="0"/>
            </a:endParaRPr>
          </a:p>
        </p:txBody>
      </p:sp>
      <p:sp>
        <p:nvSpPr>
          <p:cNvPr id="75778" name="Rectangle 2"/>
          <p:cNvSpPr>
            <a:spLocks noGrp="1" noRot="1" noChangeAspect="1" noChangeArrowheads="1" noTextEdit="1"/>
          </p:cNvSpPr>
          <p:nvPr>
            <p:ph type="sldImg"/>
          </p:nvPr>
        </p:nvSpPr>
        <p:spPr>
          <a:solidFill>
            <a:srgbClr val="FFFFFF"/>
          </a:solidFill>
          <a:ln/>
        </p:spPr>
      </p:sp>
      <p:sp>
        <p:nvSpPr>
          <p:cNvPr id="75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Now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good and right to celebrate the birth of every baby…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57EA396-9F5C-BD44-ACBF-F137FC9F51B1}" type="slidenum">
              <a:rPr lang="en-US" sz="1200">
                <a:solidFill>
                  <a:srgbClr val="000000"/>
                </a:solidFill>
                <a:latin typeface="Arial" charset="0"/>
              </a:rPr>
              <a:pPr/>
              <a:t>21</a:t>
            </a:fld>
            <a:endParaRPr lang="en-US" sz="1200">
              <a:solidFill>
                <a:srgbClr val="000000"/>
              </a:solidFill>
              <a:latin typeface="Arial" charset="0"/>
            </a:endParaRPr>
          </a:p>
        </p:txBody>
      </p:sp>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But actually, infant baptism is more of a commitment of the parents to raise the baby in the fear of God.  In churches where I have been a part, since we don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see biblical support to baptize infants, we typically pray for the baby and the parents in a short dedication ceremony.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1BDB77D-8003-214C-99B0-8862C0084CFF}" type="slidenum">
              <a:rPr lang="en-US" sz="1200">
                <a:solidFill>
                  <a:srgbClr val="000000"/>
                </a:solidFill>
                <a:latin typeface="Arial" charset="0"/>
              </a:rPr>
              <a:pPr/>
              <a:t>22</a:t>
            </a:fld>
            <a:endParaRPr lang="en-US" sz="1200">
              <a:solidFill>
                <a:srgbClr val="000000"/>
              </a:solidFill>
              <a:latin typeface="Arial" charset="0"/>
            </a:endParaRPr>
          </a:p>
        </p:txBody>
      </p:sp>
      <p:sp>
        <p:nvSpPr>
          <p:cNvPr id="79874" name="Rectangle 2"/>
          <p:cNvSpPr>
            <a:spLocks noGrp="1" noRot="1" noChangeAspect="1" noChangeArrowheads="1" noTextEdit="1"/>
          </p:cNvSpPr>
          <p:nvPr>
            <p:ph type="sldImg"/>
          </p:nvPr>
        </p:nvSpPr>
        <p:spPr>
          <a:solidFill>
            <a:srgbClr val="FFFFFF"/>
          </a:solidFill>
          <a:ln/>
        </p:spPr>
      </p:sp>
      <p:sp>
        <p:nvSpPr>
          <p:cNvPr id="79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 if baptism doesn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save us, then what value does it have?  Let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look at some reason to be baptized…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90571CB-E8A4-C54E-80F6-2CAADF3AFD58}" type="slidenum">
              <a:rPr lang="en-US" sz="1200">
                <a:solidFill>
                  <a:srgbClr val="000000"/>
                </a:solidFill>
                <a:latin typeface="Arial" charset="0"/>
              </a:rPr>
              <a:pPr/>
              <a:t>23</a:t>
            </a:fld>
            <a:endParaRPr lang="en-US" sz="1200">
              <a:solidFill>
                <a:srgbClr val="000000"/>
              </a:solidFill>
              <a:latin typeface="Arial" charset="0"/>
            </a:endParaRPr>
          </a:p>
        </p:txBody>
      </p:sp>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Christ has all authority but he extends some of it to us as people under his authority.  It may appear that there are four commands here, but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make disciples</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is the only command here.  This happens by us also obeying the three participles: going, baptizing, and teaching.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2D077CA-E8E2-B648-9CDE-C99B05115DB8}" type="slidenum">
              <a:rPr lang="en-US" sz="1200">
                <a:solidFill>
                  <a:srgbClr val="000000"/>
                </a:solidFill>
                <a:latin typeface="Arial" charset="0"/>
              </a:rPr>
              <a:pPr/>
              <a:t>24</a:t>
            </a:fld>
            <a:endParaRPr lang="en-US" sz="1200">
              <a:solidFill>
                <a:srgbClr val="000000"/>
              </a:solidFill>
              <a:latin typeface="Arial" charset="0"/>
            </a:endParaRPr>
          </a:p>
        </p:txBody>
      </p:sp>
      <p:sp>
        <p:nvSpPr>
          <p:cNvPr id="83970" name="Rectangle 2"/>
          <p:cNvSpPr>
            <a:spLocks noGrp="1" noRot="1" noChangeAspect="1" noChangeArrowheads="1" noTextEdit="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6EC6670-5800-7C46-9EA1-4804F1D5D67F}" type="slidenum">
              <a:rPr lang="en-US" sz="1200">
                <a:solidFill>
                  <a:srgbClr val="000000"/>
                </a:solidFill>
                <a:latin typeface="Arial" charset="0"/>
              </a:rPr>
              <a:pPr/>
              <a:t>25</a:t>
            </a:fld>
            <a:endParaRPr lang="en-US" sz="1200">
              <a:solidFill>
                <a:srgbClr val="000000"/>
              </a:solidFill>
              <a:latin typeface="Arial" charset="0"/>
            </a:endParaRPr>
          </a:p>
        </p:txBody>
      </p:sp>
      <p:sp>
        <p:nvSpPr>
          <p:cNvPr id="86018" name="Rectangle 2"/>
          <p:cNvSpPr>
            <a:spLocks noGrp="1" noRot="1" noChangeAspect="1" noChangeArrowheads="1" noTextEdit="1"/>
          </p:cNvSpPr>
          <p:nvPr>
            <p:ph type="sldImg"/>
          </p:nvPr>
        </p:nvSpPr>
        <p:spPr>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551BD5C-AAC4-0249-92A3-6ED5C9EF3486}" type="slidenum">
              <a:rPr lang="en-US" sz="1200">
                <a:solidFill>
                  <a:srgbClr val="000000"/>
                </a:solidFill>
                <a:latin typeface="Arial" charset="0"/>
              </a:rPr>
              <a:pPr/>
              <a:t>26</a:t>
            </a:fld>
            <a:endParaRPr lang="en-US" sz="1200">
              <a:solidFill>
                <a:srgbClr val="000000"/>
              </a:solidFill>
              <a:latin typeface="Arial" charset="0"/>
            </a:endParaRPr>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F22F005-CA8D-C24C-A1B2-FA6C3F8C17C9}" type="slidenum">
              <a:rPr lang="en-US" sz="1200">
                <a:solidFill>
                  <a:srgbClr val="000000"/>
                </a:solidFill>
                <a:latin typeface="Arial" charset="0"/>
              </a:rPr>
              <a:pPr/>
              <a:t>27</a:t>
            </a:fld>
            <a:endParaRPr lang="en-US" sz="1200">
              <a:solidFill>
                <a:srgbClr val="000000"/>
              </a:solidFill>
              <a:latin typeface="Arial" charset="0"/>
            </a:endParaRPr>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738BF78-0046-5248-B6C8-BE20B017E4F1}" type="slidenum">
              <a:rPr lang="en-US" sz="1200">
                <a:solidFill>
                  <a:srgbClr val="000000"/>
                </a:solidFill>
                <a:latin typeface="Arial" charset="0"/>
              </a:rPr>
              <a:pPr/>
              <a:t>28</a:t>
            </a:fld>
            <a:endParaRPr lang="en-US" sz="1200">
              <a:solidFill>
                <a:srgbClr val="000000"/>
              </a:solidFill>
              <a:latin typeface="Arial" charset="0"/>
            </a:endParaRPr>
          </a:p>
        </p:txBody>
      </p:sp>
      <p:sp>
        <p:nvSpPr>
          <p:cNvPr id="92162" name="Rectangle 2"/>
          <p:cNvSpPr>
            <a:spLocks noGrp="1" noRot="1" noChangeAspect="1" noChangeArrowheads="1" noTextEdit="1"/>
          </p:cNvSpPr>
          <p:nvPr>
            <p:ph type="sldImg"/>
          </p:nvPr>
        </p:nvSpPr>
        <p:spPr>
          <a:solidFill>
            <a:srgbClr val="FFFFFF"/>
          </a:solidFill>
          <a:ln/>
        </p:spPr>
      </p:sp>
      <p:sp>
        <p:nvSpPr>
          <p:cNvPr id="921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rainbow is a sign of God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promise not to flood the earth again.</a:t>
            </a:r>
          </a:p>
          <a:p>
            <a:pPr eaLnBrk="1" hangingPunct="1"/>
            <a:r>
              <a:rPr lang="en-US">
                <a:latin typeface="Arial" charset="0"/>
                <a:ea typeface="ＭＳ Ｐゴシック" charset="0"/>
                <a:cs typeface="ＭＳ Ｐゴシック" charset="0"/>
              </a:rPr>
              <a:t>Likewise, baptism is a sign of God forgiving our sin.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42EA1A8-33AD-5346-88F7-82C765C07824}" type="slidenum">
              <a:rPr lang="en-US" sz="1200">
                <a:solidFill>
                  <a:srgbClr val="000000"/>
                </a:solidFill>
                <a:latin typeface="Arial" charset="0"/>
              </a:rPr>
              <a:pPr/>
              <a:t>30</a:t>
            </a:fld>
            <a:endParaRPr lang="en-US" sz="1200">
              <a:solidFill>
                <a:srgbClr val="000000"/>
              </a:solidFill>
              <a:latin typeface="Arial" charset="0"/>
            </a:endParaRPr>
          </a:p>
        </p:txBody>
      </p:sp>
      <p:sp>
        <p:nvSpPr>
          <p:cNvPr id="95234" name="Rectangle 2"/>
          <p:cNvSpPr>
            <a:spLocks noGrp="1" noRot="1" noChangeAspect="1" noChangeArrowheads="1" noTextEdit="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0174E78-0EEC-9A44-A1DE-1E6FD385E9D5}" type="slidenum">
              <a:rPr lang="en-US" sz="1200">
                <a:solidFill>
                  <a:srgbClr val="000000"/>
                </a:solidFill>
                <a:latin typeface="Arial" charset="0"/>
              </a:rPr>
              <a:pPr/>
              <a:t>3</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do we really trust in God?  (Click) I found it interesting that in 2007 the news broke that our new dollar coin produced in the previous month actually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have this phrase on the front or the back.  Some have said that it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appear on the coin at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F2D740D-4CE4-1B4C-9147-90D2D5A00C77}" type="slidenum">
              <a:rPr lang="en-US" sz="1200">
                <a:solidFill>
                  <a:srgbClr val="000000"/>
                </a:solidFill>
                <a:latin typeface="Arial" charset="0"/>
              </a:rPr>
              <a:pPr/>
              <a:t>31</a:t>
            </a:fld>
            <a:endParaRPr lang="en-US" sz="1200">
              <a:solidFill>
                <a:srgbClr val="000000"/>
              </a:solidFill>
              <a:latin typeface="Arial" charset="0"/>
            </a:endParaRPr>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39F0CB8-C9BA-CB44-A555-6B884DE65A8B}" type="slidenum">
              <a:rPr lang="en-US" sz="1200">
                <a:solidFill>
                  <a:srgbClr val="000000"/>
                </a:solidFill>
                <a:latin typeface="Arial" charset="0"/>
              </a:rPr>
              <a:pPr/>
              <a:t>32</a:t>
            </a:fld>
            <a:endParaRPr lang="en-US" sz="1200">
              <a:solidFill>
                <a:srgbClr val="000000"/>
              </a:solidFill>
              <a:latin typeface="Arial" charset="0"/>
            </a:endParaRPr>
          </a:p>
        </p:txBody>
      </p:sp>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2C9BAA-46F3-5845-A9D9-9A747A890463}" type="slidenum">
              <a:rPr lang="en-US" sz="1200">
                <a:solidFill>
                  <a:srgbClr val="000000"/>
                </a:solidFill>
                <a:latin typeface="Arial" charset="0"/>
              </a:rPr>
              <a:pPr/>
              <a:t>33</a:t>
            </a:fld>
            <a:endParaRPr lang="en-US" sz="1200">
              <a:solidFill>
                <a:srgbClr val="000000"/>
              </a:solidFill>
              <a:latin typeface="Arial" charset="0"/>
            </a:endParaRPr>
          </a:p>
        </p:txBody>
      </p:sp>
      <p:sp>
        <p:nvSpPr>
          <p:cNvPr id="101378" name="Rectangle 2"/>
          <p:cNvSpPr>
            <a:spLocks noGrp="1" noRot="1" noChangeAspect="1" noChangeArrowheads="1" noTextEdit="1"/>
          </p:cNvSpPr>
          <p:nvPr>
            <p:ph type="sldImg"/>
          </p:nvPr>
        </p:nvSpPr>
        <p:spPr>
          <a:solidFill>
            <a:srgbClr val="FFFFFF"/>
          </a:solidFill>
          <a:ln/>
        </p:spPr>
      </p:sp>
      <p:sp>
        <p:nvSpPr>
          <p:cNvPr id="101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52FAC5-E76E-BA45-88C2-DA5F47F92E27}" type="slidenum">
              <a:rPr lang="en-US" sz="1200">
                <a:solidFill>
                  <a:srgbClr val="000000"/>
                </a:solidFill>
                <a:latin typeface="Arial" charset="0"/>
              </a:rPr>
              <a:pPr/>
              <a:t>34</a:t>
            </a:fld>
            <a:endParaRPr lang="en-US" sz="1200">
              <a:solidFill>
                <a:srgbClr val="000000"/>
              </a:solidFill>
              <a:latin typeface="Arial" charset="0"/>
            </a:endParaRPr>
          </a:p>
        </p:txBody>
      </p:sp>
      <p:sp>
        <p:nvSpPr>
          <p:cNvPr id="103426" name="Rectangle 2"/>
          <p:cNvSpPr>
            <a:spLocks noGrp="1" noRot="1" noChangeAspect="1" noChangeArrowheads="1" noTextEdit="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C040813-25D3-1F46-B446-10CC454E2113}" type="slidenum">
              <a:rPr lang="en-US" sz="1200">
                <a:solidFill>
                  <a:srgbClr val="000000"/>
                </a:solidFill>
                <a:latin typeface="Arial" charset="0"/>
              </a:rPr>
              <a:pPr/>
              <a:t>35</a:t>
            </a:fld>
            <a:endParaRPr lang="en-US" sz="1200">
              <a:solidFill>
                <a:srgbClr val="000000"/>
              </a:solidFill>
              <a:latin typeface="Arial" charset="0"/>
            </a:endParaRPr>
          </a:p>
        </p:txBody>
      </p:sp>
      <p:sp>
        <p:nvSpPr>
          <p:cNvPr id="105474" name="Rectangle 2"/>
          <p:cNvSpPr>
            <a:spLocks noGrp="1" noRot="1" noChangeAspect="1"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203B79C-3AB3-7F43-85EF-B3DBEF4CF79C}" type="slidenum">
              <a:rPr lang="en-US" sz="1200">
                <a:solidFill>
                  <a:srgbClr val="000000"/>
                </a:solidFill>
                <a:latin typeface="Arial" charset="0"/>
              </a:rPr>
              <a:pPr/>
              <a:t>36</a:t>
            </a:fld>
            <a:endParaRPr lang="en-US" sz="1200">
              <a:solidFill>
                <a:srgbClr val="000000"/>
              </a:solidFill>
              <a:latin typeface="Arial" charset="0"/>
            </a:endParaRPr>
          </a:p>
        </p:txBody>
      </p:sp>
      <p:sp>
        <p:nvSpPr>
          <p:cNvPr id="107522"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 person who gets baptized becomes an official member of the church where he or she is baptized.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D3EC7F8-7684-8A4E-8701-3CCBFE08B896}" type="slidenum">
              <a:rPr lang="en-US" sz="1200">
                <a:solidFill>
                  <a:srgbClr val="000000"/>
                </a:solidFill>
                <a:latin typeface="Arial" charset="0"/>
              </a:rPr>
              <a:pPr/>
              <a:t>37</a:t>
            </a:fld>
            <a:endParaRPr lang="en-US" sz="1200">
              <a:solidFill>
                <a:srgbClr val="000000"/>
              </a:solidFill>
              <a:latin typeface="Arial" charset="0"/>
            </a:endParaRPr>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DAE0DF7-AC76-0946-85F9-DBC45BD04E7D}" type="slidenum">
              <a:rPr lang="en-US" sz="1200">
                <a:solidFill>
                  <a:srgbClr val="000000"/>
                </a:solidFill>
                <a:latin typeface="Arial" charset="0"/>
              </a:rPr>
              <a:pPr/>
              <a:t>38</a:t>
            </a:fld>
            <a:endParaRPr lang="en-US" sz="1200">
              <a:solidFill>
                <a:srgbClr val="000000"/>
              </a:solidFill>
              <a:latin typeface="Arial" charset="0"/>
            </a:endParaRPr>
          </a:p>
        </p:txBody>
      </p:sp>
      <p:sp>
        <p:nvSpPr>
          <p:cNvPr id="111618" name="Rectangle 2"/>
          <p:cNvSpPr>
            <a:spLocks noGrp="1" noRot="1" noChangeAspect="1" noChangeArrowheads="1" noTextEdit="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8380E14-8408-4144-9094-F2D70BFAA9CE}" type="slidenum">
              <a:rPr lang="en-US" sz="1200">
                <a:latin typeface="Arial" charset="0"/>
              </a:rPr>
              <a:pPr/>
              <a:t>39</a:t>
            </a:fld>
            <a:endParaRPr lang="en-US" sz="1200">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6608746-96B4-1A4D-A795-07AC85961A1E}" type="slidenum">
              <a:rPr lang="en-US" sz="1200">
                <a:solidFill>
                  <a:srgbClr val="000000"/>
                </a:solidFill>
                <a:latin typeface="Arial" charset="0"/>
              </a:rPr>
              <a:pPr/>
              <a:t>40</a:t>
            </a:fld>
            <a:endParaRPr lang="en-US" sz="1200">
              <a:solidFill>
                <a:srgbClr val="000000"/>
              </a:solidFill>
              <a:latin typeface="Arial" charset="0"/>
            </a:endParaRPr>
          </a:p>
        </p:txBody>
      </p:sp>
      <p:sp>
        <p:nvSpPr>
          <p:cNvPr id="115714" name="Rectangle 2"/>
          <p:cNvSpPr>
            <a:spLocks noGrp="1" noRot="1" noChangeAspect="1" noChangeArrowheads="1" noTextEdit="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38FC8A7-F44D-C044-B394-53A661A73CAB}" type="slidenum">
              <a:rPr lang="en-US" sz="1200">
                <a:solidFill>
                  <a:srgbClr val="000000"/>
                </a:solidFill>
                <a:latin typeface="Arial" charset="0"/>
              </a:rPr>
              <a:pPr/>
              <a:t>4</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the phrase does appear--only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DD69FC5-8290-0B4B-BF01-1C4C117F0F2A}" type="slidenum">
              <a:rPr lang="en-US" sz="1200">
                <a:solidFill>
                  <a:srgbClr val="000000"/>
                </a:solidFill>
                <a:latin typeface="Arial" charset="0"/>
              </a:rPr>
              <a:pPr/>
              <a:t>41</a:t>
            </a:fld>
            <a:endParaRPr lang="en-US" sz="1200">
              <a:solidFill>
                <a:srgbClr val="000000"/>
              </a:solidFill>
              <a:latin typeface="Arial" charset="0"/>
            </a:endParaRPr>
          </a:p>
        </p:txBody>
      </p:sp>
      <p:sp>
        <p:nvSpPr>
          <p:cNvPr id="117762" name="Rectangle 2"/>
          <p:cNvSpPr>
            <a:spLocks noGrp="1" noRot="1" noChangeAspect="1" noChangeArrowheads="1" noTextEdit="1"/>
          </p:cNvSpPr>
          <p:nvPr>
            <p:ph type="sldImg"/>
          </p:nvPr>
        </p:nvSpPr>
        <p:spPr>
          <a:solidFill>
            <a:srgbClr val="FFFFFF"/>
          </a:solidFill>
          <a:ln/>
        </p:spPr>
      </p:sp>
      <p:sp>
        <p:nvSpPr>
          <p:cNvPr id="117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E35F23E-0F68-0D48-8EE3-643C7255F236}" type="slidenum">
              <a:rPr lang="en-US" sz="1200">
                <a:solidFill>
                  <a:srgbClr val="000000"/>
                </a:solidFill>
                <a:latin typeface="Arial" charset="0"/>
              </a:rPr>
              <a:pPr/>
              <a:t>42</a:t>
            </a:fld>
            <a:endParaRPr lang="en-US" sz="1200">
              <a:solidFill>
                <a:srgbClr val="000000"/>
              </a:solidFill>
              <a:latin typeface="Arial" charset="0"/>
            </a:endParaRPr>
          </a:p>
        </p:txBody>
      </p:sp>
      <p:sp>
        <p:nvSpPr>
          <p:cNvPr id="119810" name="Rectangle 2"/>
          <p:cNvSpPr>
            <a:spLocks noGrp="1" noRot="1" noChangeAspect="1" noChangeArrowheads="1" noTextEdit="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F096FC7-58E3-8F4C-8768-E17B6A7292CC}" type="slidenum">
              <a:rPr lang="en-US" sz="1200">
                <a:solidFill>
                  <a:srgbClr val="000000"/>
                </a:solidFill>
                <a:latin typeface="Arial" charset="0"/>
              </a:rPr>
              <a:pPr/>
              <a:t>43</a:t>
            </a:fld>
            <a:endParaRPr lang="en-US" sz="1200">
              <a:solidFill>
                <a:srgbClr val="000000"/>
              </a:solidFill>
              <a:latin typeface="Arial" charset="0"/>
            </a:endParaRPr>
          </a:p>
        </p:txBody>
      </p:sp>
      <p:sp>
        <p:nvSpPr>
          <p:cNvPr id="121858" name="Rectangle 2"/>
          <p:cNvSpPr>
            <a:spLocks noGrp="1" noRot="1" noChangeAspect="1" noChangeArrowheads="1" noTextEdit="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7E6DC85-A776-5B41-96A9-04744DEC513E}" type="slidenum">
              <a:rPr lang="en-US" sz="1200">
                <a:solidFill>
                  <a:srgbClr val="000000"/>
                </a:solidFill>
                <a:latin typeface="Arial" charset="0"/>
              </a:rPr>
              <a:pPr/>
              <a:t>44</a:t>
            </a:fld>
            <a:endParaRPr lang="en-US" sz="1200">
              <a:solidFill>
                <a:srgbClr val="000000"/>
              </a:solidFill>
              <a:latin typeface="Arial" charset="0"/>
            </a:endParaRPr>
          </a:p>
        </p:txBody>
      </p:sp>
      <p:sp>
        <p:nvSpPr>
          <p:cNvPr id="123906"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C83D762-E286-9F41-93B2-08D3936146D5}" type="slidenum">
              <a:rPr lang="en-US" sz="1200">
                <a:solidFill>
                  <a:srgbClr val="000000"/>
                </a:solidFill>
                <a:latin typeface="Arial" charset="0"/>
              </a:rPr>
              <a:pPr/>
              <a:t>45</a:t>
            </a:fld>
            <a:endParaRPr lang="en-US" sz="1200">
              <a:solidFill>
                <a:srgbClr val="000000"/>
              </a:solidFill>
              <a:latin typeface="Arial" charset="0"/>
            </a:endParaRPr>
          </a:p>
        </p:txBody>
      </p:sp>
      <p:sp>
        <p:nvSpPr>
          <p:cNvPr id="125954" name="Rectangle 2"/>
          <p:cNvSpPr>
            <a:spLocks noGrp="1" noRot="1" noChangeAspect="1"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80F15EA-CB22-3C4F-AD11-31781A2ADDF1}" type="slidenum">
              <a:rPr lang="en-US" sz="1200">
                <a:solidFill>
                  <a:srgbClr val="000000"/>
                </a:solidFill>
                <a:latin typeface="Arial" charset="0"/>
              </a:rPr>
              <a:pPr/>
              <a:t>46</a:t>
            </a:fld>
            <a:endParaRPr lang="en-US" sz="1200">
              <a:solidFill>
                <a:srgbClr val="000000"/>
              </a:solidFill>
              <a:latin typeface="Arial" charset="0"/>
            </a:endParaRPr>
          </a:p>
        </p:txBody>
      </p:sp>
      <p:sp>
        <p:nvSpPr>
          <p:cNvPr id="128002"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2DB6F37-C734-6F41-A342-86B8E938EB31}" type="slidenum">
              <a:rPr lang="en-US" sz="1200">
                <a:solidFill>
                  <a:srgbClr val="000000"/>
                </a:solidFill>
                <a:latin typeface="Arial" charset="0"/>
              </a:rPr>
              <a:pPr/>
              <a:t>47</a:t>
            </a:fld>
            <a:endParaRPr lang="en-US" sz="1200">
              <a:solidFill>
                <a:srgbClr val="000000"/>
              </a:solidFill>
              <a:latin typeface="Arial" charset="0"/>
            </a:endParaRPr>
          </a:p>
        </p:txBody>
      </p:sp>
      <p:sp>
        <p:nvSpPr>
          <p:cNvPr id="130050"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60C7E6F-B1EE-9A4A-B787-868964250933}" type="slidenum">
              <a:rPr lang="en-US" sz="1200">
                <a:solidFill>
                  <a:srgbClr val="000000"/>
                </a:solidFill>
                <a:latin typeface="Arial" charset="0"/>
              </a:rPr>
              <a:pPr/>
              <a:t>48</a:t>
            </a:fld>
            <a:endParaRPr lang="en-US" sz="1200">
              <a:solidFill>
                <a:srgbClr val="000000"/>
              </a:solidFill>
              <a:latin typeface="Arial" charset="0"/>
            </a:endParaRPr>
          </a:p>
        </p:txBody>
      </p:sp>
      <p:sp>
        <p:nvSpPr>
          <p:cNvPr id="132098" name="Rectangle 2"/>
          <p:cNvSpPr>
            <a:spLocks noGrp="1" noRot="1" noChangeAspect="1" noChangeArrowheads="1" noTextEdit="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A01732-168A-1640-82E3-AA9AB0F7CFEB}" type="slidenum">
              <a:rPr lang="en-US" sz="1200">
                <a:solidFill>
                  <a:srgbClr val="000000"/>
                </a:solidFill>
                <a:latin typeface="Arial" charset="0"/>
              </a:rPr>
              <a:pPr/>
              <a:t>49</a:t>
            </a:fld>
            <a:endParaRPr lang="en-US" sz="1200">
              <a:solidFill>
                <a:srgbClr val="000000"/>
              </a:solidFill>
              <a:latin typeface="Arial" charset="0"/>
            </a:endParaRPr>
          </a:p>
        </p:txBody>
      </p:sp>
      <p:sp>
        <p:nvSpPr>
          <p:cNvPr id="134146" name="Rectangle 2"/>
          <p:cNvSpPr>
            <a:spLocks noGrp="1" noRot="1" noChangeAspect="1" noChangeArrowheads="1" noTextEdit="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253D93D-6EAB-A04E-9E12-4C6C9452B577}" type="slidenum">
              <a:rPr lang="en-US" sz="1200">
                <a:solidFill>
                  <a:srgbClr val="000000"/>
                </a:solidFill>
                <a:latin typeface="Arial" charset="0"/>
              </a:rPr>
              <a:pPr/>
              <a:t>50</a:t>
            </a:fld>
            <a:endParaRPr lang="en-US" sz="1200">
              <a:solidFill>
                <a:srgbClr val="000000"/>
              </a:solidFill>
              <a:latin typeface="Arial" charset="0"/>
            </a:endParaRPr>
          </a:p>
        </p:txBody>
      </p:sp>
      <p:sp>
        <p:nvSpPr>
          <p:cNvPr id="136194" name="Rectangle 2"/>
          <p:cNvSpPr>
            <a:spLocks noGrp="1" noRot="1" noChangeAspect="1" noChangeArrowheads="1" noTextEdit="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407F1AB-044E-D24B-9B63-802198C189AB}" type="slidenum">
              <a:rPr lang="en-US" sz="1200">
                <a:solidFill>
                  <a:srgbClr val="000000"/>
                </a:solidFill>
                <a:latin typeface="Arial" charset="0"/>
              </a:rPr>
              <a:pPr/>
              <a:t>5</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admit that they trust in Christ.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587A7BA-EE86-AD48-89B4-A42F7BBC8970}" type="slidenum">
              <a:rPr lang="en-US" sz="1200">
                <a:solidFill>
                  <a:srgbClr val="000000"/>
                </a:solidFill>
                <a:latin typeface="Arial" charset="0"/>
              </a:rPr>
              <a:pPr/>
              <a:t>51</a:t>
            </a:fld>
            <a:endParaRPr lang="en-US" sz="1200">
              <a:solidFill>
                <a:srgbClr val="000000"/>
              </a:solidFill>
              <a:latin typeface="Arial" charset="0"/>
            </a:endParaRPr>
          </a:p>
        </p:txBody>
      </p:sp>
      <p:sp>
        <p:nvSpPr>
          <p:cNvPr id="138242"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E09AD8-F16E-CF43-BBBD-1FADDAD02DA6}" type="slidenum">
              <a:rPr lang="en-US" sz="1200">
                <a:solidFill>
                  <a:srgbClr val="000000"/>
                </a:solidFill>
                <a:latin typeface="Arial" charset="0"/>
              </a:rPr>
              <a:pPr/>
              <a:t>52</a:t>
            </a:fld>
            <a:endParaRPr lang="en-US" sz="1200">
              <a:solidFill>
                <a:srgbClr val="000000"/>
              </a:solidFill>
              <a:latin typeface="Arial" charset="0"/>
            </a:endParaRPr>
          </a:p>
        </p:txBody>
      </p:sp>
      <p:sp>
        <p:nvSpPr>
          <p:cNvPr id="140290"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5E8EA8B-B135-8C49-B636-C3495D0D133B}" type="slidenum">
              <a:rPr lang="en-US" sz="1200">
                <a:solidFill>
                  <a:srgbClr val="000000"/>
                </a:solidFill>
                <a:latin typeface="Arial" charset="0"/>
              </a:rPr>
              <a:pPr/>
              <a:t>53</a:t>
            </a:fld>
            <a:endParaRPr lang="en-US" sz="1200">
              <a:solidFill>
                <a:srgbClr val="000000"/>
              </a:solidFill>
              <a:latin typeface="Arial" charset="0"/>
            </a:endParaRPr>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1CB73A-1D9D-D945-8B4F-CBE3FDD37465}" type="slidenum">
              <a:rPr lang="en-US" sz="1200">
                <a:solidFill>
                  <a:srgbClr val="000000"/>
                </a:solidFill>
                <a:latin typeface="Arial" charset="0"/>
              </a:rPr>
              <a:pPr/>
              <a:t>54</a:t>
            </a:fld>
            <a:endParaRPr lang="en-US" sz="1200">
              <a:solidFill>
                <a:srgbClr val="000000"/>
              </a:solidFill>
              <a:latin typeface="Arial" charset="0"/>
            </a:endParaRPr>
          </a:p>
        </p:txBody>
      </p:sp>
      <p:sp>
        <p:nvSpPr>
          <p:cNvPr id="144386"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50F582E-D182-CF47-A6A7-EF1B78325B0E}" type="slidenum">
              <a:rPr lang="en-US" sz="1200">
                <a:solidFill>
                  <a:srgbClr val="000000"/>
                </a:solidFill>
                <a:latin typeface="Arial" charset="0"/>
              </a:rPr>
              <a:pPr/>
              <a:t>55</a:t>
            </a:fld>
            <a:endParaRPr lang="en-US" sz="1200">
              <a:solidFill>
                <a:srgbClr val="000000"/>
              </a:solidFill>
              <a:latin typeface="Arial" charset="0"/>
            </a:endParaRPr>
          </a:p>
        </p:txBody>
      </p:sp>
      <p:sp>
        <p:nvSpPr>
          <p:cNvPr id="146434"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216C3C3-9E11-1548-B054-A7CA93EA25B9}" type="slidenum">
              <a:rPr lang="en-US" sz="1200">
                <a:solidFill>
                  <a:srgbClr val="000000"/>
                </a:solidFill>
                <a:latin typeface="Arial" charset="0"/>
              </a:rPr>
              <a:pPr/>
              <a:t>56</a:t>
            </a:fld>
            <a:endParaRPr lang="en-US" sz="1200">
              <a:solidFill>
                <a:srgbClr val="000000"/>
              </a:solidFill>
              <a:latin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9B17044-C706-7145-A8E5-783CAEA80400}" type="slidenum">
              <a:rPr lang="en-US" sz="1200">
                <a:solidFill>
                  <a:srgbClr val="000000"/>
                </a:solidFill>
                <a:latin typeface="Arial" charset="0"/>
              </a:rPr>
              <a:pPr/>
              <a:t>57</a:t>
            </a:fld>
            <a:endParaRPr lang="en-US" sz="1200">
              <a:solidFill>
                <a:srgbClr val="000000"/>
              </a:solidFill>
              <a:latin typeface="Arial" charset="0"/>
            </a:endParaRPr>
          </a:p>
        </p:txBody>
      </p:sp>
      <p:sp>
        <p:nvSpPr>
          <p:cNvPr id="150530" name="Rectangle 2"/>
          <p:cNvSpPr>
            <a:spLocks noGrp="1" noRot="1" noChangeAspect="1" noChangeArrowheads="1" noTextEdit="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FF02E17-B381-E748-AC65-B1033888CECF}" type="slidenum">
              <a:rPr lang="en-US" sz="1200">
                <a:solidFill>
                  <a:srgbClr val="000000"/>
                </a:solidFill>
                <a:latin typeface="Arial" charset="0"/>
              </a:rPr>
              <a:pPr/>
              <a:t>58</a:t>
            </a:fld>
            <a:endParaRPr lang="en-US" sz="1200">
              <a:solidFill>
                <a:srgbClr val="000000"/>
              </a:solidFill>
              <a:latin typeface="Arial"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0C6842B-4E03-3B47-B53E-78EE837D3EE0}" type="slidenum">
              <a:rPr lang="en-US" sz="1200">
                <a:solidFill>
                  <a:srgbClr val="000000"/>
                </a:solidFill>
                <a:latin typeface="Arial" charset="0"/>
              </a:rPr>
              <a:pPr/>
              <a:t>59</a:t>
            </a:fld>
            <a:endParaRPr lang="en-US" sz="1200">
              <a:solidFill>
                <a:srgbClr val="000000"/>
              </a:solidFill>
              <a:latin typeface="Arial"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Philip D. Sanders,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How We Got the Bible</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course (Maranatha Baptist Bible College pdf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Conference on Baptist Fundamentalism</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p. 140. </a:t>
            </a:r>
            <a:r>
              <a:rPr lang="en-US">
                <a:solidFill>
                  <a:srgbClr val="008000"/>
                </a:solidFill>
                <a:latin typeface="Arial" charset="0"/>
                <a:ea typeface="ＭＳ Ｐゴシック" charset="0"/>
                <a:cs typeface="ＭＳ Ｐゴシック" charset="0"/>
              </a:rPr>
              <a:t>www.mbbc.edu/download/PresidentOffice/ Fundamental%2005%20Notes.pdf</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D9C661C-022F-1F4E-B0BA-D28BAF806500}" type="slidenum">
              <a:rPr lang="en-US" sz="1200">
                <a:solidFill>
                  <a:srgbClr val="000000"/>
                </a:solidFill>
                <a:latin typeface="Arial" charset="0"/>
              </a:rPr>
              <a:pPr/>
              <a:t>60</a:t>
            </a:fld>
            <a:endParaRPr lang="en-US" sz="1200">
              <a:solidFill>
                <a:srgbClr val="000000"/>
              </a:solidFill>
              <a:latin typeface="Arial" charset="0"/>
            </a:endParaRPr>
          </a:p>
        </p:txBody>
      </p:sp>
      <p:sp>
        <p:nvSpPr>
          <p:cNvPr id="156674" name="Rectangle 2"/>
          <p:cNvSpPr>
            <a:spLocks noGrp="1" noRot="1" noChangeAspect="1" noChangeArrowheads="1" noTextEdit="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When Luther and the Reformers translated the Greek NT into the common language they had came across the Greek word for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immerse.</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Rather than translating it, they transliterated it into the new word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baptize.</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D9B73D9-2A0B-AD4B-9402-AC9C7CA37B36}" type="slidenum">
              <a:rPr lang="en-US" sz="1200">
                <a:solidFill>
                  <a:srgbClr val="000000"/>
                </a:solidFill>
                <a:latin typeface="Arial" charset="0"/>
              </a:rPr>
              <a:pPr/>
              <a:t>6</a:t>
            </a:fld>
            <a:endParaRPr lang="en-US" sz="1200">
              <a:solidFill>
                <a:srgbClr val="000000"/>
              </a:solidFill>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Not Paul though!  Paul wrote a great statement of his trust in Christ in Romans 1.  Would you turn there with me in your Bibles to Romans 1:16? Paul wrote (click)…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008973D-C6A5-674A-8093-E413692A787B}" type="slidenum">
              <a:rPr lang="en-US" sz="1200">
                <a:solidFill>
                  <a:srgbClr val="000000"/>
                </a:solidFill>
                <a:latin typeface="Arial" charset="0"/>
              </a:rPr>
              <a:pPr/>
              <a:t>61</a:t>
            </a:fld>
            <a:endParaRPr lang="en-US" sz="1200">
              <a:solidFill>
                <a:srgbClr val="000000"/>
              </a:solidFill>
              <a:latin typeface="Arial" charset="0"/>
            </a:endParaRPr>
          </a:p>
        </p:txBody>
      </p:sp>
      <p:sp>
        <p:nvSpPr>
          <p:cNvPr id="158722" name="Rectangle 2"/>
          <p:cNvSpPr>
            <a:spLocks noGrp="1" noRot="1" noChangeAspect="1" noChangeArrowheads="1" noTextEdit="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practice of transliterating </a:t>
            </a:r>
            <a:r>
              <a:rPr lang="en-US" i="1">
                <a:latin typeface="Arial" charset="0"/>
                <a:ea typeface="ＭＳ Ｐゴシック" charset="0"/>
                <a:cs typeface="ＭＳ Ｐゴシック" charset="0"/>
              </a:rPr>
              <a:t>baptizo</a:t>
            </a:r>
            <a:r>
              <a:rPr lang="en-US">
                <a:latin typeface="Arial" charset="0"/>
                <a:ea typeface="ＭＳ Ｐゴシック" charset="0"/>
                <a:cs typeface="ＭＳ Ｐゴシック" charset="0"/>
              </a:rPr>
              <a:t> did not begin with Luther, though.  It started in the 4</a:t>
            </a:r>
            <a:r>
              <a:rPr lang="en-US" baseline="30000">
                <a:latin typeface="Arial" charset="0"/>
                <a:ea typeface="ＭＳ Ｐゴシック" charset="0"/>
                <a:cs typeface="ＭＳ Ｐゴシック" charset="0"/>
              </a:rPr>
              <a:t>th</a:t>
            </a:r>
            <a:r>
              <a:rPr lang="en-US">
                <a:latin typeface="Arial" charset="0"/>
                <a:ea typeface="ＭＳ Ｐゴシック" charset="0"/>
                <a:cs typeface="ＭＳ Ｐゴシック" charset="0"/>
              </a:rPr>
              <a:t> century with Jerome’s translation of the NT from Greek into Latin.  Jerome could have translated </a:t>
            </a:r>
            <a:r>
              <a:rPr lang="en-US" i="1">
                <a:latin typeface="Arial" charset="0"/>
                <a:ea typeface="ＭＳ Ｐゴシック" charset="0"/>
                <a:cs typeface="ＭＳ Ｐゴシック" charset="0"/>
              </a:rPr>
              <a:t>baptizo</a:t>
            </a:r>
            <a:r>
              <a:rPr lang="en-US">
                <a:latin typeface="Arial" charset="0"/>
                <a:ea typeface="ＭＳ Ｐゴシック" charset="0"/>
                <a:cs typeface="ＭＳ Ｐゴシック" charset="0"/>
              </a:rPr>
              <a:t> into the Latin word for “immerse” (</a:t>
            </a:r>
            <a:r>
              <a:rPr lang="en-US" i="1">
                <a:latin typeface="Arial" charset="0"/>
                <a:ea typeface="ＭＳ Ｐゴシック" charset="0"/>
                <a:cs typeface="ＭＳ Ｐゴシック" charset="0"/>
              </a:rPr>
              <a:t>immergo</a:t>
            </a:r>
            <a:r>
              <a:rPr lang="en-US">
                <a:latin typeface="Arial" charset="0"/>
                <a:ea typeface="ＭＳ Ｐゴシック" charset="0"/>
                <a:cs typeface="ＭＳ Ｐゴシック" charset="0"/>
              </a:rPr>
              <a:t>). However, he didn’t see churches around him immersing, but sprinkling,  It would have been mistranslating the Bible for him to mistranslate </a:t>
            </a:r>
            <a:r>
              <a:rPr lang="en-US" i="1">
                <a:latin typeface="Arial" charset="0"/>
                <a:ea typeface="ＭＳ Ｐゴシック" charset="0"/>
                <a:cs typeface="ＭＳ Ｐゴシック" charset="0"/>
              </a:rPr>
              <a:t>baptizo</a:t>
            </a:r>
            <a:r>
              <a:rPr lang="en-US">
                <a:latin typeface="Arial" charset="0"/>
                <a:ea typeface="ＭＳ Ｐゴシック" charset="0"/>
                <a:cs typeface="ＭＳ Ｐゴシック" charset="0"/>
              </a:rPr>
              <a:t> as “sprinkle” or “pour,” so instead he transliterated the word as “</a:t>
            </a:r>
            <a:r>
              <a:rPr lang="en-US" altLang="ja-JP">
                <a:latin typeface="Arial" charset="0"/>
                <a:ea typeface="ＭＳ Ｐゴシック" charset="0"/>
                <a:cs typeface="ＭＳ Ｐゴシック" charset="0"/>
              </a:rPr>
              <a:t>baptize</a:t>
            </a:r>
            <a:r>
              <a:rPr 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baptizo</a:t>
            </a:r>
            <a:r>
              <a:rPr lang="en-US" altLang="ja-JP">
                <a:latin typeface="Arial" charset="0"/>
                <a:ea typeface="ＭＳ Ｐゴシック" charset="0"/>
                <a:cs typeface="ＭＳ Ｐゴシック" charset="0"/>
              </a:rPr>
              <a:t>). This became the pattern of subsequent translations in the Romantic languages (languages based in Latin from Rome, such as Italian, French, Romanian, etc.).</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A thousand plus years later, Luther found himself in a similar situation.  Luther could have translated </a:t>
            </a:r>
            <a:r>
              <a:rPr lang="en-US" i="1">
                <a:latin typeface="Arial" charset="0"/>
                <a:ea typeface="ＭＳ Ｐゴシック" charset="0"/>
                <a:cs typeface="ＭＳ Ｐゴシック" charset="0"/>
              </a:rPr>
              <a:t>baptizo</a:t>
            </a:r>
            <a:r>
              <a:rPr lang="en-US">
                <a:latin typeface="Arial" charset="0"/>
                <a:ea typeface="ＭＳ Ｐゴシック" charset="0"/>
                <a:cs typeface="ＭＳ Ｐゴシック" charset="0"/>
              </a:rPr>
              <a:t> into lower (common) German and rendered it “immerse” (</a:t>
            </a:r>
            <a:r>
              <a:rPr lang="en-US" i="1">
                <a:latin typeface="Arial" charset="0"/>
                <a:ea typeface="ＭＳ Ｐゴシック" charset="0"/>
                <a:cs typeface="ＭＳ Ｐゴシック" charset="0"/>
              </a:rPr>
              <a:t>tauchen</a:t>
            </a:r>
            <a:r>
              <a:rPr lang="en-US">
                <a:latin typeface="Arial" charset="0"/>
                <a:ea typeface="ＭＳ Ｐゴシック" charset="0"/>
                <a:cs typeface="ＭＳ Ｐゴシック" charset="0"/>
              </a:rPr>
              <a:t>).  However, he also didn’t see churches around him immersing, and unwilling to part with his Catholic background, he chose instead to render the Greek term into the more generic word for “baptize” (</a:t>
            </a:r>
            <a:r>
              <a:rPr lang="en-US" i="1">
                <a:latin typeface="Arial" charset="0"/>
                <a:ea typeface="ＭＳ Ｐゴシック" charset="0"/>
                <a:cs typeface="ＭＳ Ｐゴシック" charset="0"/>
              </a:rPr>
              <a:t>taufen</a:t>
            </a:r>
            <a:r>
              <a:rPr lang="en-US">
                <a:latin typeface="Arial" charset="0"/>
                <a:ea typeface="ＭＳ Ｐゴシック" charset="0"/>
                <a:cs typeface="ＭＳ Ｐゴシック" charset="0"/>
              </a:rPr>
              <a:t>).  This became the pattern of subsequent translations not only into German but into Germanic languages such as English.</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847E3A9-1FB4-8744-B2C9-D0673D8B276D}" type="slidenum">
              <a:rPr lang="en-US" sz="1200">
                <a:solidFill>
                  <a:srgbClr val="000000"/>
                </a:solidFill>
                <a:latin typeface="Arial" charset="0"/>
              </a:rPr>
              <a:pPr/>
              <a:t>62</a:t>
            </a:fld>
            <a:endParaRPr lang="en-US" sz="1200">
              <a:solidFill>
                <a:srgbClr val="000000"/>
              </a:solidFill>
              <a:latin typeface="Arial" charset="0"/>
            </a:endParaRPr>
          </a:p>
        </p:txBody>
      </p:sp>
      <p:sp>
        <p:nvSpPr>
          <p:cNvPr id="160770" name="Rectangle 2"/>
          <p:cNvSpPr>
            <a:spLocks noGrp="1" noRot="1" noChangeAspect="1"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AF0EC68-4584-E44A-9E00-E0CC32251EDE}" type="slidenum">
              <a:rPr lang="en-US" sz="1200">
                <a:solidFill>
                  <a:srgbClr val="000000"/>
                </a:solidFill>
                <a:latin typeface="Arial" charset="0"/>
              </a:rPr>
              <a:pPr/>
              <a:t>63</a:t>
            </a:fld>
            <a:endParaRPr lang="en-US" sz="1200">
              <a:solidFill>
                <a:srgbClr val="000000"/>
              </a:solidFill>
              <a:latin typeface="Arial" charset="0"/>
            </a:endParaRPr>
          </a:p>
        </p:txBody>
      </p:sp>
      <p:sp>
        <p:nvSpPr>
          <p:cNvPr id="162818"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C06AB74-9A59-CF49-97A1-0EBC8548C828}" type="slidenum">
              <a:rPr lang="en-US" sz="1200">
                <a:solidFill>
                  <a:srgbClr val="000000"/>
                </a:solidFill>
                <a:latin typeface="Arial" charset="0"/>
              </a:rPr>
              <a:pPr/>
              <a:t>64</a:t>
            </a:fld>
            <a:endParaRPr lang="en-US" sz="1200">
              <a:solidFill>
                <a:srgbClr val="000000"/>
              </a:solidFill>
              <a:latin typeface="Arial" charset="0"/>
            </a:endParaRPr>
          </a:p>
        </p:txBody>
      </p:sp>
      <p:sp>
        <p:nvSpPr>
          <p:cNvPr id="164866" name="Rectangle 2"/>
          <p:cNvSpPr>
            <a:spLocks noGrp="1" noRot="1" noChangeAspect="1" noChangeArrowheads="1" noTextEdit="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F805D77-631A-A746-B6A9-016C9DEA649B}" type="slidenum">
              <a:rPr lang="en-US" sz="1200">
                <a:solidFill>
                  <a:srgbClr val="000000"/>
                </a:solidFill>
                <a:latin typeface="Arial" charset="0"/>
              </a:rPr>
              <a:pPr/>
              <a:t>65</a:t>
            </a:fld>
            <a:endParaRPr lang="en-US" sz="1200">
              <a:solidFill>
                <a:srgbClr val="000000"/>
              </a:solidFill>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A051F11-7673-8044-908B-190B50A913E5}" type="slidenum">
              <a:rPr lang="en-US" sz="1200">
                <a:solidFill>
                  <a:srgbClr val="000000"/>
                </a:solidFill>
                <a:latin typeface="Arial" charset="0"/>
              </a:rPr>
              <a:pPr/>
              <a:t>66</a:t>
            </a:fld>
            <a:endParaRPr lang="en-US" sz="1200">
              <a:solidFill>
                <a:srgbClr val="000000"/>
              </a:solidFill>
              <a:latin typeface="Arial" charset="0"/>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69117EF-5812-6546-8508-7B49BDBE849C}" type="slidenum">
              <a:rPr lang="en-US" sz="1200">
                <a:solidFill>
                  <a:srgbClr val="000000"/>
                </a:solidFill>
                <a:latin typeface="Arial" charset="0"/>
              </a:rPr>
              <a:pPr/>
              <a:t>67</a:t>
            </a:fld>
            <a:endParaRPr lang="en-US" sz="1200">
              <a:solidFill>
                <a:srgbClr val="000000"/>
              </a:solidFill>
              <a:latin typeface="Arial"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8604C2F-549A-1F44-8D32-CD78E352F616}" type="slidenum">
              <a:rPr lang="en-US" sz="1200">
                <a:solidFill>
                  <a:srgbClr val="000000"/>
                </a:solidFill>
                <a:latin typeface="Arial" charset="0"/>
              </a:rPr>
              <a:pPr/>
              <a:t>68</a:t>
            </a:fld>
            <a:endParaRPr lang="en-US" sz="1200">
              <a:solidFill>
                <a:srgbClr val="000000"/>
              </a:solidFill>
              <a:latin typeface="Arial" charset="0"/>
            </a:endParaRPr>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C6058C0-843B-6D4D-8BA4-1EE5D0BC3680}" type="slidenum">
              <a:rPr lang="en-US" sz="1200">
                <a:solidFill>
                  <a:srgbClr val="000000"/>
                </a:solidFill>
                <a:latin typeface="Arial" charset="0"/>
              </a:rPr>
              <a:pPr/>
              <a:t>69</a:t>
            </a:fld>
            <a:endParaRPr lang="en-US" sz="1200">
              <a:solidFill>
                <a:srgbClr val="000000"/>
              </a:solidFill>
              <a:latin typeface="Arial" charset="0"/>
            </a:endParaRPr>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48A8434-F701-3740-810E-12D919E0C9CE}" type="slidenum">
              <a:rPr lang="en-US" sz="1200">
                <a:solidFill>
                  <a:srgbClr val="000000"/>
                </a:solidFill>
                <a:latin typeface="Arial" charset="0"/>
              </a:rPr>
              <a:pPr/>
              <a:t>70</a:t>
            </a:fld>
            <a:endParaRPr lang="en-US" sz="1200">
              <a:solidFill>
                <a:srgbClr val="000000"/>
              </a:solidFill>
              <a:latin typeface="Arial" charset="0"/>
            </a:endParaRPr>
          </a:p>
        </p:txBody>
      </p:sp>
      <p:sp>
        <p:nvSpPr>
          <p:cNvPr id="177154" name="Rectangle 2"/>
          <p:cNvSpPr>
            <a:spLocks noGrp="1" noRot="1" noChangeAspect="1" noChangeArrowheads="1" noTextEdit="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 charset="0"/>
                <a:ea typeface="ＭＳ Ｐゴシック" charset="0"/>
                <a:cs typeface="ＭＳ Ｐゴシック" charset="0"/>
              </a:rPr>
              <a:t>www.bible.ca/ cath-overview-false-teaching.htm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CA62039-3BF8-6B4D-A1EA-31F3A51D92FA}" type="slidenum">
              <a:rPr lang="en-US" sz="1200">
                <a:solidFill>
                  <a:srgbClr val="000000"/>
                </a:solidFill>
                <a:latin typeface="Arial" charset="0"/>
              </a:rPr>
              <a:pPr/>
              <a:t>7</a:t>
            </a:fld>
            <a:endParaRPr lang="en-US" sz="1200">
              <a:solidFill>
                <a:srgbClr val="000000"/>
              </a:solidFill>
              <a:latin typeface="Arial" charset="0"/>
            </a:endParaRPr>
          </a:p>
        </p:txBody>
      </p:sp>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Arial" charset="0"/>
                <a:ea typeface="ＭＳ Ｐゴシック" charset="0"/>
                <a:cs typeface="ＭＳ Ｐゴシック" charset="0"/>
              </a:rPr>
              <a:t>At CIC we unashamedly believe in Christ.  We show this in two ordinances or practices instituted by Christ.  They are called ordinances because Christ ordered  or commanded them.  We have spoken a fair amount about the Lord</a:t>
            </a:r>
            <a:r>
              <a:rPr lang="fr-FR" altLang="ja-JP"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s Supper each first Sunday of the month, but so far we haven</a:t>
            </a:r>
            <a:r>
              <a:rPr lang="fr-FR" altLang="ja-JP"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t addressed baptism (click).</a:t>
            </a:r>
          </a:p>
          <a:p>
            <a:pPr>
              <a:spcBef>
                <a:spcPct val="0"/>
              </a:spcBef>
            </a:pPr>
            <a:endParaRPr lang="en-US" sz="2400">
              <a:latin typeface="Arial" charset="0"/>
              <a:ea typeface="ＭＳ Ｐゴシック" charset="0"/>
              <a:cs typeface="ＭＳ Ｐゴシック" charset="0"/>
            </a:endParaRPr>
          </a:p>
          <a:p>
            <a:pPr>
              <a:spcBef>
                <a:spcPct val="0"/>
              </a:spcBef>
            </a:pPr>
            <a:r>
              <a:rPr lang="en-US" sz="2400">
                <a:latin typeface="Arial" charset="0"/>
                <a:ea typeface="ＭＳ Ｐゴシック" charset="0"/>
                <a:cs typeface="ＭＳ Ｐゴシック" charset="0"/>
              </a:rPr>
              <a:t>Today I</a:t>
            </a:r>
            <a:r>
              <a:rPr lang="fr-FR" altLang="ja-JP"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m departing from my normal practice of giving an exposition of a single text of Scripture (click).  Rather, we will look at many texts that answer seven basic questions about baptism.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9CB7023-37D9-704E-B704-36A27313A8E5}" type="slidenum">
              <a:rPr lang="en-US" sz="1200">
                <a:solidFill>
                  <a:srgbClr val="000000"/>
                </a:solidFill>
                <a:latin typeface="Arial" charset="0"/>
              </a:rPr>
              <a:pPr/>
              <a:t>71</a:t>
            </a:fld>
            <a:endParaRPr lang="en-US" sz="1200">
              <a:solidFill>
                <a:srgbClr val="000000"/>
              </a:solidFill>
              <a:latin typeface="Arial" charset="0"/>
            </a:endParaRPr>
          </a:p>
        </p:txBody>
      </p:sp>
      <p:sp>
        <p:nvSpPr>
          <p:cNvPr id="179202" name="Rectangle 2"/>
          <p:cNvSpPr>
            <a:spLocks noGrp="1" noRot="1" noChangeAspect="1" noChangeArrowheads="1" noTextEdit="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43FCCF7-C3DC-D147-A632-55205B709395}" type="slidenum">
              <a:rPr lang="en-US" sz="1200">
                <a:solidFill>
                  <a:srgbClr val="000000"/>
                </a:solidFill>
                <a:latin typeface="Arial" charset="0"/>
              </a:rPr>
              <a:pPr/>
              <a:t>72</a:t>
            </a:fld>
            <a:endParaRPr lang="en-US" sz="1200">
              <a:solidFill>
                <a:srgbClr val="000000"/>
              </a:solidFill>
              <a:latin typeface="Arial"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969E7BA-62C4-8644-A1D4-960C56CD2E28}" type="slidenum">
              <a:rPr lang="en-US" sz="1200">
                <a:solidFill>
                  <a:srgbClr val="000000"/>
                </a:solidFill>
                <a:latin typeface="Arial" charset="0"/>
              </a:rPr>
              <a:pPr/>
              <a:t>73</a:t>
            </a:fld>
            <a:endParaRPr lang="en-US" sz="1200">
              <a:solidFill>
                <a:srgbClr val="000000"/>
              </a:solidFill>
              <a:latin typeface="Arial" charset="0"/>
            </a:endParaRPr>
          </a:p>
        </p:txBody>
      </p:sp>
      <p:sp>
        <p:nvSpPr>
          <p:cNvPr id="183298" name="Rectangle 2"/>
          <p:cNvSpPr>
            <a:spLocks noGrp="1" noRot="1" noChangeAspect="1" noChangeArrowheads="1" noTextEdit="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37F1A90-9366-3C4B-87E5-82B8D23B0DC7}" type="slidenum">
              <a:rPr lang="en-US" sz="1200">
                <a:solidFill>
                  <a:srgbClr val="000000"/>
                </a:solidFill>
                <a:latin typeface="Arial" charset="0"/>
              </a:rPr>
              <a:pPr/>
              <a:t>74</a:t>
            </a:fld>
            <a:endParaRPr lang="en-US" sz="1200">
              <a:solidFill>
                <a:srgbClr val="000000"/>
              </a:solidFill>
              <a:latin typeface="Arial" charset="0"/>
            </a:endParaRPr>
          </a:p>
        </p:txBody>
      </p:sp>
      <p:sp>
        <p:nvSpPr>
          <p:cNvPr id="185346" name="Rectangle 2"/>
          <p:cNvSpPr>
            <a:spLocks noGrp="1" noRot="1" noChangeAspect="1" noChangeArrowheads="1" noTextEdit="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9D17567-5D5C-4646-924F-CCC75FC4C17E}" type="slidenum">
              <a:rPr lang="en-US" sz="1200">
                <a:solidFill>
                  <a:srgbClr val="000000"/>
                </a:solidFill>
                <a:latin typeface="Arial" charset="0"/>
              </a:rPr>
              <a:pPr/>
              <a:t>75</a:t>
            </a:fld>
            <a:endParaRPr lang="en-US" sz="1200">
              <a:solidFill>
                <a:srgbClr val="000000"/>
              </a:solidFill>
              <a:latin typeface="Arial" charset="0"/>
            </a:endParaRPr>
          </a:p>
        </p:txBody>
      </p:sp>
      <p:sp>
        <p:nvSpPr>
          <p:cNvPr id="187394" name="Rectangle 2"/>
          <p:cNvSpPr>
            <a:spLocks noGrp="1" noRot="1" noChangeAspect="1" noChangeArrowheads="1" noTextEdit="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58A819-2AC1-1346-A0A0-B702D42D1F14}" type="slidenum">
              <a:rPr lang="en-US" sz="1200">
                <a:solidFill>
                  <a:srgbClr val="000000"/>
                </a:solidFill>
                <a:latin typeface="Arial" charset="0"/>
              </a:rPr>
              <a:pPr/>
              <a:t>76</a:t>
            </a:fld>
            <a:endParaRPr lang="en-US" sz="1200">
              <a:solidFill>
                <a:srgbClr val="000000"/>
              </a:solidFill>
              <a:latin typeface="Arial" charset="0"/>
            </a:endParaRPr>
          </a:p>
        </p:txBody>
      </p:sp>
      <p:sp>
        <p:nvSpPr>
          <p:cNvPr id="189442" name="Rectangle 2"/>
          <p:cNvSpPr>
            <a:spLocks noGrp="1" noRot="1" noChangeAspect="1" noChangeArrowheads="1" noTextEdit="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45BB2DB-B8C9-BD44-8E5A-F0D89F579BD6}" type="slidenum">
              <a:rPr lang="en-US" sz="1200">
                <a:solidFill>
                  <a:srgbClr val="000000"/>
                </a:solidFill>
                <a:latin typeface="Arial" charset="0"/>
              </a:rPr>
              <a:pPr/>
              <a:t>77</a:t>
            </a:fld>
            <a:endParaRPr lang="en-US" sz="1200">
              <a:solidFill>
                <a:srgbClr val="000000"/>
              </a:solidFill>
              <a:latin typeface="Arial" charset="0"/>
            </a:endParaRPr>
          </a:p>
        </p:txBody>
      </p:sp>
      <p:sp>
        <p:nvSpPr>
          <p:cNvPr id="191490" name="Rectangle 2"/>
          <p:cNvSpPr>
            <a:spLocks noGrp="1" noRot="1" noChangeAspect="1" noChangeArrowheads="1" noTextEdit="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5074F0B-C813-9044-B0BC-579F6637F324}" type="slidenum">
              <a:rPr lang="en-US" sz="1200">
                <a:solidFill>
                  <a:srgbClr val="000000"/>
                </a:solidFill>
                <a:latin typeface="Arial" charset="0"/>
              </a:rPr>
              <a:pPr/>
              <a:t>78</a:t>
            </a:fld>
            <a:endParaRPr lang="en-US" sz="1200">
              <a:solidFill>
                <a:srgbClr val="000000"/>
              </a:solidFill>
              <a:latin typeface="Arial" charset="0"/>
            </a:endParaRPr>
          </a:p>
        </p:txBody>
      </p:sp>
      <p:sp>
        <p:nvSpPr>
          <p:cNvPr id="193538" name="Rectangle 2"/>
          <p:cNvSpPr>
            <a:spLocks noGrp="1" noRot="1" noChangeAspect="1" noChangeArrowheads="1" noTextEdit="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One wonders if he could have sprinkled or poured upon that many either, but the text does not say Peter did the baptising.  If one could immerse 100 people per hour (a distinct possibility), the 120 disciples there (Acts 1:15) could have immersed 12,000 in a single hour!  Even if only the 12 baptized it would take less than three hours to baptise the 3000 (12 x 100 = 1200/hour).</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768160B-3D87-614B-8299-B0C4241D219A}" type="slidenum">
              <a:rPr lang="en-US" sz="1200">
                <a:solidFill>
                  <a:srgbClr val="000000"/>
                </a:solidFill>
                <a:latin typeface="Arial" charset="0"/>
              </a:rPr>
              <a:pPr/>
              <a:t>79</a:t>
            </a:fld>
            <a:endParaRPr lang="en-US" sz="1200">
              <a:solidFill>
                <a:srgbClr val="000000"/>
              </a:solidFill>
              <a:latin typeface="Arial"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D1CE35D-31BE-4B4C-9262-D69D6B611602}" type="slidenum">
              <a:rPr lang="en-US" sz="1200">
                <a:solidFill>
                  <a:srgbClr val="000000"/>
                </a:solidFill>
                <a:latin typeface="Arial" charset="0"/>
              </a:rPr>
              <a:pPr/>
              <a:t>80</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4A7989-860A-1840-874A-63F7F5D2C364}" type="slidenum">
              <a:rPr lang="en-US" sz="1200">
                <a:solidFill>
                  <a:srgbClr val="000000"/>
                </a:solidFill>
                <a:latin typeface="Arial" charset="0"/>
              </a:rPr>
              <a:pPr/>
              <a:t>8</a:t>
            </a:fld>
            <a:endParaRPr lang="en-US" sz="1200">
              <a:solidFill>
                <a:srgbClr val="000000"/>
              </a:solidFill>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Hopefully answering these seven questions will take the fear out of being baptized since some of you haven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yet been baptized!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3A61D18-F1BA-564D-B719-8091F5762858}" type="slidenum">
              <a:rPr lang="en-US" sz="1200">
                <a:solidFill>
                  <a:srgbClr val="000000"/>
                </a:solidFill>
                <a:latin typeface="Arial" charset="0"/>
              </a:rPr>
              <a:pPr/>
              <a:t>81</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solidFill>
            <a:srgbClr val="FFFFFF"/>
          </a:solidFill>
          <a:ln/>
        </p:spPr>
      </p:sp>
      <p:sp>
        <p:nvSpPr>
          <p:cNvPr id="1996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EDF6194-D678-1245-98A8-1F87CC028ED5}" type="slidenum">
              <a:rPr lang="en-US" sz="1200">
                <a:solidFill>
                  <a:srgbClr val="000000"/>
                </a:solidFill>
                <a:latin typeface="Arial" charset="0"/>
              </a:rPr>
              <a:pPr/>
              <a:t>82</a:t>
            </a:fld>
            <a:endParaRPr lang="en-US" sz="1200">
              <a:solidFill>
                <a:srgbClr val="000000"/>
              </a:solidFill>
              <a:latin typeface="Arial" charset="0"/>
            </a:endParaRPr>
          </a:p>
        </p:txBody>
      </p:sp>
      <p:sp>
        <p:nvSpPr>
          <p:cNvPr id="201730"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A92F3CD-C962-C147-91CE-66D912B5F73A}" type="slidenum">
              <a:rPr lang="en-US" sz="1200">
                <a:solidFill>
                  <a:srgbClr val="000000"/>
                </a:solidFill>
                <a:latin typeface="Arial" charset="0"/>
              </a:rPr>
              <a:pPr/>
              <a:t>83</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But Paul told him,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Believe in the Lord Jesus Christ and you will be saved—you and your entire household!</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(Acts 16:16).  So he trusted Christ and was filled with joy.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E30332D-DEC7-2F4A-A873-C1DCD84F50F2}" type="slidenum">
              <a:rPr lang="en-US" sz="1200">
                <a:solidFill>
                  <a:srgbClr val="000000"/>
                </a:solidFill>
                <a:latin typeface="Arial" charset="0"/>
              </a:rPr>
              <a:pPr/>
              <a:t>84</a:t>
            </a:fld>
            <a:endParaRPr lang="en-US" sz="1200">
              <a:solidFill>
                <a:srgbClr val="000000"/>
              </a:solidFill>
              <a:latin typeface="Arial" charset="0"/>
            </a:endParaRPr>
          </a:p>
        </p:txBody>
      </p:sp>
      <p:sp>
        <p:nvSpPr>
          <p:cNvPr id="205826" name="Rectangle 2"/>
          <p:cNvSpPr>
            <a:spLocks noGrp="1" noRot="1" noChangeAspect="1" noChangeArrowheads="1" noTextEdit="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Then he was baptized.  The artist wanted to please all, so he has him being baptized by pouring</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12B2870-7E80-0442-ACA7-B59C9B0FB629}" type="slidenum">
              <a:rPr lang="en-US" sz="1200">
                <a:solidFill>
                  <a:srgbClr val="000000"/>
                </a:solidFill>
                <a:latin typeface="Arial" charset="0"/>
              </a:rPr>
              <a:pPr/>
              <a:t>85</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CFF0A03-8961-1642-8EF4-7A68702CF8EE}" type="slidenum">
              <a:rPr lang="en-US" sz="1200">
                <a:solidFill>
                  <a:srgbClr val="000000"/>
                </a:solidFill>
                <a:latin typeface="Arial" charset="0"/>
              </a:rPr>
              <a:pPr/>
              <a:t>86</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80F2DF4-7EA3-F147-AE52-30701289756D}" type="slidenum">
              <a:rPr lang="en-US" sz="1200">
                <a:solidFill>
                  <a:srgbClr val="000000"/>
                </a:solidFill>
                <a:latin typeface="Arial" charset="0"/>
              </a:rPr>
              <a:pPr/>
              <a:t>87</a:t>
            </a:fld>
            <a:endParaRPr lang="en-US" sz="1200">
              <a:solidFill>
                <a:srgbClr val="000000"/>
              </a:solidFill>
              <a:latin typeface="Arial"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E64656C-ABB9-4B4C-A9D0-1AF12D1E74BF}" type="slidenum">
              <a:rPr lang="en-US" sz="1200">
                <a:solidFill>
                  <a:srgbClr val="000000"/>
                </a:solidFill>
                <a:latin typeface="Arial" charset="0"/>
              </a:rPr>
              <a:pPr/>
              <a:t>88</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9EBBB49-8127-564F-97AE-B2C337D6BDBA}" type="slidenum">
              <a:rPr lang="en-US" sz="1200">
                <a:solidFill>
                  <a:srgbClr val="000000"/>
                </a:solidFill>
                <a:latin typeface="Arial" charset="0"/>
              </a:rPr>
              <a:pPr/>
              <a:t>89</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CFE9C8-16E7-4C4C-8AB9-DB7EC3E42034}" type="slidenum">
              <a:rPr lang="en-US" sz="1200">
                <a:solidFill>
                  <a:srgbClr val="000000"/>
                </a:solidFill>
                <a:latin typeface="Arial" charset="0"/>
              </a:rPr>
              <a:pPr/>
              <a:t>90</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http://commons.wikimedia.org/wiki/Image:DuraEuropos-Church.jpg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83D683-46A1-404E-97C2-4970A4E0F627}" type="slidenum">
              <a:rPr lang="en-US" sz="1200">
                <a:solidFill>
                  <a:srgbClr val="000000"/>
                </a:solidFill>
                <a:latin typeface="Arial" charset="0"/>
              </a:rPr>
              <a:pPr/>
              <a:t>9</a:t>
            </a:fld>
            <a:endParaRPr lang="en-US" sz="1200">
              <a:solidFill>
                <a:srgbClr val="000000"/>
              </a:solidFill>
              <a:latin typeface="Arial" charset="0"/>
            </a:endParaRPr>
          </a:p>
        </p:txBody>
      </p:sp>
      <p:sp>
        <p:nvSpPr>
          <p:cNvPr id="53250" name="Rectangle 2"/>
          <p:cNvSpPr>
            <a:spLocks noGrp="1" noRot="1" noChangeAspect="1" noChangeArrowheads="1" noTextEdit="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To get you thinking about this, I want you to turn to the person next to you and ask two questions: Have you been baptized and why or why not?  Take a minute to do this…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D3ED23B-AAAC-974C-B7DF-5ACA8175B53A}" type="slidenum">
              <a:rPr lang="en-US" sz="1200">
                <a:solidFill>
                  <a:srgbClr val="000000"/>
                </a:solidFill>
                <a:latin typeface="Arial" charset="0"/>
              </a:rPr>
              <a:pPr/>
              <a:t>91</a:t>
            </a:fld>
            <a:endParaRPr lang="en-US" sz="1200">
              <a:solidFill>
                <a:srgbClr val="000000"/>
              </a:solidFill>
              <a:latin typeface="Arial" charset="0"/>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Don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try to think that this small room in the church for baptism meant they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think it important!  Why do we try to escape baptism?</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9F249D8-4D41-054B-9025-34EA0BB6B138}" type="slidenum">
              <a:rPr lang="en-US" sz="1200">
                <a:solidFill>
                  <a:srgbClr val="000000"/>
                </a:solidFill>
                <a:latin typeface="Arial" charset="0"/>
              </a:rPr>
              <a:pPr/>
              <a:t>92</a:t>
            </a:fld>
            <a:endParaRPr lang="en-US" sz="1200">
              <a:solidFill>
                <a:srgbClr val="000000"/>
              </a:solidFill>
              <a:latin typeface="Arial"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F8791E2-AE57-A341-BA40-04196E033879}" type="slidenum">
              <a:rPr lang="en-US" sz="1200">
                <a:solidFill>
                  <a:srgbClr val="000000"/>
                </a:solidFill>
                <a:latin typeface="Arial" charset="0"/>
              </a:rPr>
              <a:pPr/>
              <a:t>93</a:t>
            </a:fld>
            <a:endParaRPr lang="en-US" sz="1200">
              <a:solidFill>
                <a:srgbClr val="000000"/>
              </a:solidFill>
              <a:latin typeface="Arial" charset="0"/>
            </a:endParaRPr>
          </a:p>
        </p:txBody>
      </p:sp>
      <p:sp>
        <p:nvSpPr>
          <p:cNvPr id="224258" name="Rectangle 2"/>
          <p:cNvSpPr>
            <a:spLocks noGrp="1" noRot="1" noChangeAspect="1" noChangeArrowheads="1" noTextEdit="1"/>
          </p:cNvSpPr>
          <p:nvPr>
            <p:ph type="sldImg"/>
          </p:nvPr>
        </p:nvSpPr>
        <p:spPr>
          <a:solidFill>
            <a:srgbClr val="FFFFFF"/>
          </a:solidFill>
          <a:ln/>
        </p:spPr>
      </p:sp>
      <p:sp>
        <p:nvSpPr>
          <p:cNvPr id="224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7F76727-F09D-EE43-A37F-2762EA36945C}" type="slidenum">
              <a:rPr lang="en-US" sz="1200">
                <a:solidFill>
                  <a:srgbClr val="000000"/>
                </a:solidFill>
                <a:latin typeface="Arial" charset="0"/>
              </a:rPr>
              <a:pPr/>
              <a:t>94</a:t>
            </a:fld>
            <a:endParaRPr lang="en-US" sz="1200">
              <a:solidFill>
                <a:srgbClr val="000000"/>
              </a:solidFill>
              <a:latin typeface="Arial" charset="0"/>
            </a:endParaRPr>
          </a:p>
        </p:txBody>
      </p:sp>
      <p:sp>
        <p:nvSpPr>
          <p:cNvPr id="226306" name="Rectangle 2"/>
          <p:cNvSpPr>
            <a:spLocks noGrp="1" noRot="1" noChangeAspect="1" noChangeArrowheads="1" noTextEdit="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991CA39-4C34-D84F-BF5E-922FDC87AFDF}" type="slidenum">
              <a:rPr lang="en-US" sz="1200">
                <a:solidFill>
                  <a:srgbClr val="000000"/>
                </a:solidFill>
                <a:latin typeface="Arial" charset="0"/>
              </a:rPr>
              <a:pPr/>
              <a:t>95</a:t>
            </a:fld>
            <a:endParaRPr lang="en-US" sz="1200">
              <a:solidFill>
                <a:srgbClr val="000000"/>
              </a:solidFill>
              <a:latin typeface="Arial" charset="0"/>
            </a:endParaRPr>
          </a:p>
        </p:txBody>
      </p:sp>
      <p:sp>
        <p:nvSpPr>
          <p:cNvPr id="228354" name="Rectangle 2"/>
          <p:cNvSpPr>
            <a:spLocks noGrp="1" noRot="1" noChangeAspect="1" noChangeArrowheads="1" noTextEdit="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DBC288-59E1-9D49-B028-CE6A7DA0C74E}" type="slidenum">
              <a:rPr lang="en-US" sz="1200">
                <a:solidFill>
                  <a:srgbClr val="000000"/>
                </a:solidFill>
                <a:latin typeface="Arial" charset="0"/>
              </a:rPr>
              <a:pPr/>
              <a:t>96</a:t>
            </a:fld>
            <a:endParaRPr lang="en-US" sz="1200">
              <a:solidFill>
                <a:srgbClr val="000000"/>
              </a:solidFill>
              <a:latin typeface="Arial" charset="0"/>
            </a:endParaRPr>
          </a:p>
        </p:txBody>
      </p:sp>
      <p:sp>
        <p:nvSpPr>
          <p:cNvPr id="230402" name="Rectangle 2"/>
          <p:cNvSpPr>
            <a:spLocks noGrp="1" noRot="1" noChangeAspect="1" noChangeArrowheads="1" noTextEdit="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DAC24B3-D93F-0D43-9745-651DC17EA754}" type="slidenum">
              <a:rPr lang="en-US" sz="1200">
                <a:solidFill>
                  <a:srgbClr val="000000"/>
                </a:solidFill>
                <a:latin typeface="Arial" charset="0"/>
              </a:rPr>
              <a:pPr/>
              <a:t>97</a:t>
            </a:fld>
            <a:endParaRPr lang="en-US" sz="1200">
              <a:solidFill>
                <a:srgbClr val="000000"/>
              </a:solidFill>
              <a:latin typeface="Arial" charset="0"/>
            </a:endParaRPr>
          </a:p>
        </p:txBody>
      </p:sp>
      <p:sp>
        <p:nvSpPr>
          <p:cNvPr id="232450" name="Rectangle 2"/>
          <p:cNvSpPr>
            <a:spLocks noGrp="1" noRot="1" noChangeAspect="1" noChangeArrowheads="1" noTextEdit="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9A0EBE4-6A3A-BF4B-AEBF-0C0AF4A9D04B}" type="slidenum">
              <a:rPr lang="en-US" sz="1200">
                <a:solidFill>
                  <a:srgbClr val="000000"/>
                </a:solidFill>
                <a:latin typeface="Arial" charset="0"/>
              </a:rPr>
              <a:pPr/>
              <a:t>98</a:t>
            </a:fld>
            <a:endParaRPr lang="en-US" sz="1200">
              <a:solidFill>
                <a:srgbClr val="000000"/>
              </a:solidFill>
              <a:latin typeface="Arial" charset="0"/>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8179628-7C3D-5042-B1CE-10D0ECB715AA}" type="slidenum">
              <a:rPr lang="en-US" sz="1200">
                <a:solidFill>
                  <a:srgbClr val="000000"/>
                </a:solidFill>
                <a:latin typeface="Arial" charset="0"/>
              </a:rPr>
              <a:pPr/>
              <a:t>99</a:t>
            </a:fld>
            <a:endParaRPr lang="en-US" sz="1200">
              <a:solidFill>
                <a:srgbClr val="000000"/>
              </a:solidFill>
              <a:latin typeface="Arial"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56689CB-8356-4648-B3EB-6C252C979B05}" type="slidenum">
              <a:rPr lang="en-US" sz="1200">
                <a:solidFill>
                  <a:srgbClr val="000000"/>
                </a:solidFill>
                <a:latin typeface="Arial" charset="0"/>
              </a:rPr>
              <a:pPr/>
              <a:t>100</a:t>
            </a:fld>
            <a:endParaRPr lang="en-US" sz="1200">
              <a:solidFill>
                <a:srgbClr val="000000"/>
              </a:solidFill>
              <a:latin typeface="Arial" charset="0"/>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22" charset="-52"/>
                <a:ea typeface="+mn-ea"/>
                <a:cs typeface="+mn-cs"/>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E1A1A37D-A8A6-484D-A70E-D5A96A8AF4EE}" type="slidenum">
              <a:rPr lang="en-US"/>
              <a:pPr>
                <a:defRPr/>
              </a:pPr>
              <a:t>‹#›</a:t>
            </a:fld>
            <a:endParaRPr lang="en-US"/>
          </a:p>
        </p:txBody>
      </p:sp>
    </p:spTree>
    <p:extLst>
      <p:ext uri="{BB962C8B-B14F-4D97-AF65-F5344CB8AC3E}">
        <p14:creationId xmlns:p14="http://schemas.microsoft.com/office/powerpoint/2010/main" val="173312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46F88D8-C669-6D48-A9A3-CDF4C9254212}" type="slidenum">
              <a:rPr lang="en-US"/>
              <a:pPr>
                <a:defRPr/>
              </a:pPr>
              <a:t>‹#›</a:t>
            </a:fld>
            <a:endParaRPr lang="en-US"/>
          </a:p>
        </p:txBody>
      </p:sp>
    </p:spTree>
    <p:extLst>
      <p:ext uri="{BB962C8B-B14F-4D97-AF65-F5344CB8AC3E}">
        <p14:creationId xmlns:p14="http://schemas.microsoft.com/office/powerpoint/2010/main" val="410176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3217046-4B75-414B-AA56-73E6408AB881}" type="slidenum">
              <a:rPr lang="en-US"/>
              <a:pPr>
                <a:defRPr/>
              </a:pPr>
              <a:t>‹#›</a:t>
            </a:fld>
            <a:endParaRPr lang="en-US"/>
          </a:p>
        </p:txBody>
      </p:sp>
    </p:spTree>
    <p:extLst>
      <p:ext uri="{BB962C8B-B14F-4D97-AF65-F5344CB8AC3E}">
        <p14:creationId xmlns:p14="http://schemas.microsoft.com/office/powerpoint/2010/main" val="2080385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a:ln/>
        </p:spPr>
        <p:txBody>
          <a:bodyPr/>
          <a:lstStyle>
            <a:lvl1pPr>
              <a:defRPr/>
            </a:lvl1pPr>
          </a:lstStyle>
          <a:p>
            <a:pPr>
              <a:defRPr/>
            </a:pPr>
            <a:endParaRPr lang="en-US"/>
          </a:p>
        </p:txBody>
      </p:sp>
      <p:sp>
        <p:nvSpPr>
          <p:cNvPr id="7" name="Rectangle 8"/>
          <p:cNvSpPr>
            <a:spLocks noGrp="1" noChangeArrowheads="1"/>
          </p:cNvSpPr>
          <p:nvPr>
            <p:ph type="ftr" sz="quarter" idx="11"/>
          </p:nvPr>
        </p:nvSpPr>
        <p:spPr>
          <a:ln/>
        </p:spPr>
        <p:txBody>
          <a:bodyPr/>
          <a:lstStyle>
            <a:lvl1pPr>
              <a:defRPr/>
            </a:lvl1pPr>
          </a:lstStyle>
          <a:p>
            <a:pPr>
              <a:defRPr/>
            </a:pPr>
            <a:endParaRPr lang="en-US"/>
          </a:p>
        </p:txBody>
      </p:sp>
      <p:sp>
        <p:nvSpPr>
          <p:cNvPr id="8" name="Rectangle 9"/>
          <p:cNvSpPr>
            <a:spLocks noGrp="1" noChangeArrowheads="1"/>
          </p:cNvSpPr>
          <p:nvPr>
            <p:ph type="sldNum" sz="quarter" idx="12"/>
          </p:nvPr>
        </p:nvSpPr>
        <p:spPr>
          <a:ln/>
        </p:spPr>
        <p:txBody>
          <a:bodyPr/>
          <a:lstStyle>
            <a:lvl1pPr>
              <a:defRPr/>
            </a:lvl1pPr>
          </a:lstStyle>
          <a:p>
            <a:pPr>
              <a:defRPr/>
            </a:pPr>
            <a:fld id="{AD609835-E12C-5E48-B18D-B99F8B83FD93}" type="slidenum">
              <a:rPr lang="en-US"/>
              <a:pPr>
                <a:defRPr/>
              </a:pPr>
              <a:t>‹#›</a:t>
            </a:fld>
            <a:endParaRPr lang="en-US"/>
          </a:p>
        </p:txBody>
      </p:sp>
    </p:spTree>
    <p:extLst>
      <p:ext uri="{BB962C8B-B14F-4D97-AF65-F5344CB8AC3E}">
        <p14:creationId xmlns:p14="http://schemas.microsoft.com/office/powerpoint/2010/main" val="345114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5581607-2996-D445-8F95-F578C804AE45}" type="slidenum">
              <a:rPr lang="en-US"/>
              <a:pPr>
                <a:defRPr/>
              </a:pPr>
              <a:t>‹#›</a:t>
            </a:fld>
            <a:endParaRPr lang="en-US"/>
          </a:p>
        </p:txBody>
      </p:sp>
    </p:spTree>
    <p:extLst>
      <p:ext uri="{BB962C8B-B14F-4D97-AF65-F5344CB8AC3E}">
        <p14:creationId xmlns:p14="http://schemas.microsoft.com/office/powerpoint/2010/main" val="661588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ED42E05E-7F71-834E-B115-EB10F7F47C24}" type="slidenum">
              <a:rPr lang="en-US"/>
              <a:pPr>
                <a:defRPr/>
              </a:pPr>
              <a:t>‹#›</a:t>
            </a:fld>
            <a:endParaRPr lang="en-US"/>
          </a:p>
        </p:txBody>
      </p:sp>
    </p:spTree>
    <p:extLst>
      <p:ext uri="{BB962C8B-B14F-4D97-AF65-F5344CB8AC3E}">
        <p14:creationId xmlns:p14="http://schemas.microsoft.com/office/powerpoint/2010/main" val="823829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5E6F29B-A51B-FA4C-8CF3-41816B3F76A8}" type="slidenum">
              <a:rPr lang="en-US"/>
              <a:pPr>
                <a:defRPr/>
              </a:pPr>
              <a:t>‹#›</a:t>
            </a:fld>
            <a:endParaRPr lang="en-US"/>
          </a:p>
        </p:txBody>
      </p:sp>
    </p:spTree>
    <p:extLst>
      <p:ext uri="{BB962C8B-B14F-4D97-AF65-F5344CB8AC3E}">
        <p14:creationId xmlns:p14="http://schemas.microsoft.com/office/powerpoint/2010/main" val="1909169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7658DE-A0EF-5647-9139-CAC512EA7B0C}" type="slidenum">
              <a:rPr lang="en-US"/>
              <a:pPr>
                <a:defRPr/>
              </a:pPr>
              <a:t>‹#›</a:t>
            </a:fld>
            <a:endParaRPr lang="en-US"/>
          </a:p>
        </p:txBody>
      </p:sp>
    </p:spTree>
    <p:extLst>
      <p:ext uri="{BB962C8B-B14F-4D97-AF65-F5344CB8AC3E}">
        <p14:creationId xmlns:p14="http://schemas.microsoft.com/office/powerpoint/2010/main" val="2489410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C2E2013C-E2AC-C04F-915B-9247E40EAAA5}" type="slidenum">
              <a:rPr lang="en-US"/>
              <a:pPr>
                <a:defRPr/>
              </a:pPr>
              <a:t>‹#›</a:t>
            </a:fld>
            <a:endParaRPr lang="en-US"/>
          </a:p>
        </p:txBody>
      </p:sp>
    </p:spTree>
    <p:extLst>
      <p:ext uri="{BB962C8B-B14F-4D97-AF65-F5344CB8AC3E}">
        <p14:creationId xmlns:p14="http://schemas.microsoft.com/office/powerpoint/2010/main" val="4050187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AA892976-D0F6-6542-8FAD-265EFCC10C7C}" type="slidenum">
              <a:rPr lang="en-US"/>
              <a:pPr>
                <a:defRPr/>
              </a:pPr>
              <a:t>‹#›</a:t>
            </a:fld>
            <a:endParaRPr lang="en-US"/>
          </a:p>
        </p:txBody>
      </p:sp>
    </p:spTree>
    <p:extLst>
      <p:ext uri="{BB962C8B-B14F-4D97-AF65-F5344CB8AC3E}">
        <p14:creationId xmlns:p14="http://schemas.microsoft.com/office/powerpoint/2010/main" val="3417312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E4EA6B7D-9C11-B345-B3D5-B85197BB5E3C}" type="slidenum">
              <a:rPr lang="en-US"/>
              <a:pPr>
                <a:defRPr/>
              </a:pPr>
              <a:t>‹#›</a:t>
            </a:fld>
            <a:endParaRPr lang="en-US"/>
          </a:p>
        </p:txBody>
      </p:sp>
    </p:spTree>
    <p:extLst>
      <p:ext uri="{BB962C8B-B14F-4D97-AF65-F5344CB8AC3E}">
        <p14:creationId xmlns:p14="http://schemas.microsoft.com/office/powerpoint/2010/main" val="2003971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6B77977-0640-F441-8461-DDDA5DDAB72B}" type="slidenum">
              <a:rPr lang="en-US"/>
              <a:pPr>
                <a:defRPr/>
              </a:pPr>
              <a:t>‹#›</a:t>
            </a:fld>
            <a:endParaRPr lang="en-US"/>
          </a:p>
        </p:txBody>
      </p:sp>
    </p:spTree>
    <p:extLst>
      <p:ext uri="{BB962C8B-B14F-4D97-AF65-F5344CB8AC3E}">
        <p14:creationId xmlns:p14="http://schemas.microsoft.com/office/powerpoint/2010/main" val="1115016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DE89D98B-D0A1-4C42-92D8-2443E96B3D2B}" type="slidenum">
              <a:rPr lang="en-US"/>
              <a:pPr>
                <a:defRPr/>
              </a:pPr>
              <a:t>‹#›</a:t>
            </a:fld>
            <a:endParaRPr lang="en-US"/>
          </a:p>
        </p:txBody>
      </p:sp>
    </p:spTree>
    <p:extLst>
      <p:ext uri="{BB962C8B-B14F-4D97-AF65-F5344CB8AC3E}">
        <p14:creationId xmlns:p14="http://schemas.microsoft.com/office/powerpoint/2010/main" val="3892013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FC70581B-36C5-594F-815F-CBDE34A96B50}" type="slidenum">
              <a:rPr lang="en-US"/>
              <a:pPr>
                <a:defRPr/>
              </a:pPr>
              <a:t>‹#›</a:t>
            </a:fld>
            <a:endParaRPr lang="en-US"/>
          </a:p>
        </p:txBody>
      </p:sp>
    </p:spTree>
    <p:extLst>
      <p:ext uri="{BB962C8B-B14F-4D97-AF65-F5344CB8AC3E}">
        <p14:creationId xmlns:p14="http://schemas.microsoft.com/office/powerpoint/2010/main" val="86032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0EAC63B1-B191-E541-9367-2FA42B150D30}" type="slidenum">
              <a:rPr lang="en-US"/>
              <a:pPr>
                <a:defRPr/>
              </a:pPr>
              <a:t>‹#›</a:t>
            </a:fld>
            <a:endParaRPr lang="en-US"/>
          </a:p>
        </p:txBody>
      </p:sp>
    </p:spTree>
    <p:extLst>
      <p:ext uri="{BB962C8B-B14F-4D97-AF65-F5344CB8AC3E}">
        <p14:creationId xmlns:p14="http://schemas.microsoft.com/office/powerpoint/2010/main" val="187011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9BEB69C6-FC98-224F-8814-8269BC3FBA55}" type="slidenum">
              <a:rPr lang="en-US"/>
              <a:pPr>
                <a:defRPr/>
              </a:pPr>
              <a:t>‹#›</a:t>
            </a:fld>
            <a:endParaRPr lang="en-US"/>
          </a:p>
        </p:txBody>
      </p:sp>
    </p:spTree>
    <p:extLst>
      <p:ext uri="{BB962C8B-B14F-4D97-AF65-F5344CB8AC3E}">
        <p14:creationId xmlns:p14="http://schemas.microsoft.com/office/powerpoint/2010/main" val="2562752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727A0225-5E17-C94B-9976-950705404CCB}" type="slidenum">
              <a:rPr lang="en-US"/>
              <a:pPr>
                <a:defRPr/>
              </a:pPr>
              <a:t>‹#›</a:t>
            </a:fld>
            <a:endParaRPr lang="en-US"/>
          </a:p>
        </p:txBody>
      </p:sp>
    </p:spTree>
    <p:extLst>
      <p:ext uri="{BB962C8B-B14F-4D97-AF65-F5344CB8AC3E}">
        <p14:creationId xmlns:p14="http://schemas.microsoft.com/office/powerpoint/2010/main" val="1881321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9025DE-E567-6846-862E-3EEE75A9EA13}" type="slidenum">
              <a:rPr lang="en-US"/>
              <a:pPr>
                <a:defRPr/>
              </a:pPr>
              <a:t>‹#›</a:t>
            </a:fld>
            <a:endParaRPr lang="en-US"/>
          </a:p>
        </p:txBody>
      </p:sp>
    </p:spTree>
    <p:extLst>
      <p:ext uri="{BB962C8B-B14F-4D97-AF65-F5344CB8AC3E}">
        <p14:creationId xmlns:p14="http://schemas.microsoft.com/office/powerpoint/2010/main" val="273125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9F8B860-D3D1-F948-91A6-366F6758E141}" type="slidenum">
              <a:rPr lang="en-US"/>
              <a:pPr>
                <a:defRPr/>
              </a:pPr>
              <a:t>‹#›</a:t>
            </a:fld>
            <a:endParaRPr lang="en-US"/>
          </a:p>
        </p:txBody>
      </p:sp>
    </p:spTree>
    <p:extLst>
      <p:ext uri="{BB962C8B-B14F-4D97-AF65-F5344CB8AC3E}">
        <p14:creationId xmlns:p14="http://schemas.microsoft.com/office/powerpoint/2010/main" val="3017014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64951637"/>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2713144"/>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496509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7DEA7B0-5CFD-E44A-A99B-4373281AFA93}" type="slidenum">
              <a:rPr lang="en-US"/>
              <a:pPr>
                <a:defRPr/>
              </a:pPr>
              <a:t>‹#›</a:t>
            </a:fld>
            <a:endParaRPr lang="en-US"/>
          </a:p>
        </p:txBody>
      </p:sp>
    </p:spTree>
    <p:extLst>
      <p:ext uri="{BB962C8B-B14F-4D97-AF65-F5344CB8AC3E}">
        <p14:creationId xmlns:p14="http://schemas.microsoft.com/office/powerpoint/2010/main" val="2760086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80557156"/>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6205192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6271987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3012877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8280643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3049411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4056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4676425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EBAFBB-7042-084F-BE82-BD18E810C617}" type="slidenum">
              <a:rPr lang="en-US"/>
              <a:pPr>
                <a:defRPr/>
              </a:pPr>
              <a:t>‹#›</a:t>
            </a:fld>
            <a:endParaRPr lang="en-US"/>
          </a:p>
        </p:txBody>
      </p:sp>
    </p:spTree>
    <p:extLst>
      <p:ext uri="{BB962C8B-B14F-4D97-AF65-F5344CB8AC3E}">
        <p14:creationId xmlns:p14="http://schemas.microsoft.com/office/powerpoint/2010/main" val="362104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DF1988A5-D25D-7148-A2D8-59FDAF0BE1ED}" type="slidenum">
              <a:rPr lang="en-US"/>
              <a:pPr>
                <a:defRPr/>
              </a:pPr>
              <a:t>‹#›</a:t>
            </a:fld>
            <a:endParaRPr lang="en-US"/>
          </a:p>
        </p:txBody>
      </p:sp>
    </p:spTree>
    <p:extLst>
      <p:ext uri="{BB962C8B-B14F-4D97-AF65-F5344CB8AC3E}">
        <p14:creationId xmlns:p14="http://schemas.microsoft.com/office/powerpoint/2010/main" val="393447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029D722-33BA-3945-AB2F-F559EC7B50D1}" type="slidenum">
              <a:rPr lang="en-US"/>
              <a:pPr>
                <a:defRPr/>
              </a:pPr>
              <a:t>‹#›</a:t>
            </a:fld>
            <a:endParaRPr lang="en-US"/>
          </a:p>
        </p:txBody>
      </p:sp>
    </p:spTree>
    <p:extLst>
      <p:ext uri="{BB962C8B-B14F-4D97-AF65-F5344CB8AC3E}">
        <p14:creationId xmlns:p14="http://schemas.microsoft.com/office/powerpoint/2010/main" val="2517658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C8CD1BE-9F77-3D44-A676-C077C135FD21}" type="slidenum">
              <a:rPr lang="en-US"/>
              <a:pPr>
                <a:defRPr/>
              </a:pPr>
              <a:t>‹#›</a:t>
            </a:fld>
            <a:endParaRPr lang="en-US"/>
          </a:p>
        </p:txBody>
      </p:sp>
    </p:spTree>
    <p:extLst>
      <p:ext uri="{BB962C8B-B14F-4D97-AF65-F5344CB8AC3E}">
        <p14:creationId xmlns:p14="http://schemas.microsoft.com/office/powerpoint/2010/main" val="3022620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FDF1A89-A635-744D-9E26-8A719D5A71FC}" type="slidenum">
              <a:rPr lang="en-US"/>
              <a:pPr>
                <a:defRPr/>
              </a:pPr>
              <a:t>‹#›</a:t>
            </a:fld>
            <a:endParaRPr lang="en-US"/>
          </a:p>
        </p:txBody>
      </p:sp>
    </p:spTree>
    <p:extLst>
      <p:ext uri="{BB962C8B-B14F-4D97-AF65-F5344CB8AC3E}">
        <p14:creationId xmlns:p14="http://schemas.microsoft.com/office/powerpoint/2010/main" val="84722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D7DAF4A-ACE1-FA4E-99AD-757A9B5D3B9E}" type="slidenum">
              <a:rPr lang="en-US"/>
              <a:pPr>
                <a:defRPr/>
              </a:pPr>
              <a:t>‹#›</a:t>
            </a:fld>
            <a:endParaRPr lang="en-US"/>
          </a:p>
        </p:txBody>
      </p:sp>
    </p:spTree>
    <p:extLst>
      <p:ext uri="{BB962C8B-B14F-4D97-AF65-F5344CB8AC3E}">
        <p14:creationId xmlns:p14="http://schemas.microsoft.com/office/powerpoint/2010/main" val="31039568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theme" Target="../theme/theme4.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5.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22" charset="-52"/>
                <a:ea typeface="+mn-ea"/>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731A27B3-3222-A847-8A12-0548F9248EA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12"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 id="2147484709" r:id="rId12"/>
    <p:sldLayoutId id="2147484710"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0DD008C-7C51-7F4B-87F0-BAB7802D1D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13"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73F17A7F-6357-F840-AB33-7B6113C40D4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14" r:id="rId1"/>
    <p:sldLayoutId id="214748471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62C5290D-F919-3F49-B74E-4731A91DD04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16" r:id="rId1"/>
    <p:sldLayoutId id="2147484717" r:id="rId2"/>
    <p:sldLayoutId id="21474847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5D81336-A977-2B4A-A903-EFF9CE6606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2" charset="-52"/>
                <a:ea typeface="+mn-ea"/>
                <a:cs typeface="+mn-cs"/>
              </a:endParaRPr>
            </a:p>
          </p:txBody>
        </p:sp>
        <p:sp>
          <p:nvSpPr>
            <p:cNvPr id="3072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28FD914A-AED2-954D-B973-49A3187599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11"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CBEA039C-05AF-D248-9AE2-C9F4375FD6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24"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259140100"/>
      </p:ext>
    </p:extLst>
  </p:cSld>
  <p:clrMap bg1="dk2" tx1="lt1" bg2="dk1" tx2="lt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20" Type="http://schemas.openxmlformats.org/officeDocument/2006/relationships/image" Target="../media/image30.jpeg"/><Relationship Id="rId21" Type="http://schemas.openxmlformats.org/officeDocument/2006/relationships/image" Target="../media/image31.jpeg"/><Relationship Id="rId22" Type="http://schemas.openxmlformats.org/officeDocument/2006/relationships/image" Target="../media/image32.jpeg"/><Relationship Id="rId23" Type="http://schemas.openxmlformats.org/officeDocument/2006/relationships/image" Target="../media/image33.jpeg"/><Relationship Id="rId24" Type="http://schemas.openxmlformats.org/officeDocument/2006/relationships/image" Target="../media/image34.jpeg"/><Relationship Id="rId25" Type="http://schemas.openxmlformats.org/officeDocument/2006/relationships/image" Target="../media/image35.jpeg"/><Relationship Id="rId26" Type="http://schemas.openxmlformats.org/officeDocument/2006/relationships/image" Target="../media/image36.jpeg"/><Relationship Id="rId27" Type="http://schemas.openxmlformats.org/officeDocument/2006/relationships/image" Target="../media/image37.jpeg"/><Relationship Id="rId28" Type="http://schemas.openxmlformats.org/officeDocument/2006/relationships/image" Target="../media/image38.jpeg"/><Relationship Id="rId29"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30" Type="http://schemas.openxmlformats.org/officeDocument/2006/relationships/image" Target="../media/image40.jpeg"/><Relationship Id="rId31" Type="http://schemas.openxmlformats.org/officeDocument/2006/relationships/image" Target="../media/image41.jpeg"/><Relationship Id="rId32" Type="http://schemas.openxmlformats.org/officeDocument/2006/relationships/image" Target="../media/image42.jpeg"/><Relationship Id="rId9" Type="http://schemas.openxmlformats.org/officeDocument/2006/relationships/image" Target="../media/image19.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33" Type="http://schemas.openxmlformats.org/officeDocument/2006/relationships/image" Target="../media/image43.jpeg"/><Relationship Id="rId34" Type="http://schemas.openxmlformats.org/officeDocument/2006/relationships/image" Target="../media/image44.jpeg"/><Relationship Id="rId10" Type="http://schemas.openxmlformats.org/officeDocument/2006/relationships/image" Target="../media/image20.jpeg"/><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4" Type="http://schemas.openxmlformats.org/officeDocument/2006/relationships/image" Target="../media/image24.jpeg"/><Relationship Id="rId15" Type="http://schemas.openxmlformats.org/officeDocument/2006/relationships/image" Target="../media/image25.jpeg"/><Relationship Id="rId16" Type="http://schemas.openxmlformats.org/officeDocument/2006/relationships/image" Target="../media/image26.jpeg"/><Relationship Id="rId17" Type="http://schemas.openxmlformats.org/officeDocument/2006/relationships/image" Target="../media/image27.jpeg"/><Relationship Id="rId18" Type="http://schemas.openxmlformats.org/officeDocument/2006/relationships/image" Target="../media/image28.jpeg"/><Relationship Id="rId19" Type="http://schemas.openxmlformats.org/officeDocument/2006/relationships/image" Target="../media/image2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9.xml"/><Relationship Id="rId3" Type="http://schemas.openxmlformats.org/officeDocument/2006/relationships/image" Target="../media/image12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0.xml"/><Relationship Id="rId3" Type="http://schemas.openxmlformats.org/officeDocument/2006/relationships/image" Target="../media/image12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1.xml"/><Relationship Id="rId3" Type="http://schemas.openxmlformats.org/officeDocument/2006/relationships/image" Target="../media/image12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jpeg"/><Relationship Id="rId1" Type="http://schemas.openxmlformats.org/officeDocument/2006/relationships/slideLayout" Target="../slideLayouts/slideLayout25.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37.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1.jpeg"/><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5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5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5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5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5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5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5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5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6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image" Target="../media/image5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6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5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6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5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6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6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6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6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6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6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 Id="rId3" Type="http://schemas.openxmlformats.org/officeDocument/2006/relationships/image" Target="../media/image7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image" Target="../media/image7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7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7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7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image" Target="../media/image7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image" Target="../media/image7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7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1.xml"/><Relationship Id="rId3" Type="http://schemas.openxmlformats.org/officeDocument/2006/relationships/image" Target="../media/image7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7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8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8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8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8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8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image" Target="../media/image86.jpe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1" Type="http://schemas.openxmlformats.org/officeDocument/2006/relationships/slideLayout" Target="../slideLayouts/slideLayout2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1.xml"/><Relationship Id="rId3"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21.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3.xml"/><Relationship Id="rId3" Type="http://schemas.openxmlformats.org/officeDocument/2006/relationships/image" Target="../media/image9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4.xml"/><Relationship Id="rId3"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5.jpeg"/><Relationship Id="rId5" Type="http://schemas.openxmlformats.org/officeDocument/2006/relationships/image" Target="../media/image96.jpeg"/><Relationship Id="rId1" Type="http://schemas.openxmlformats.org/officeDocument/2006/relationships/slideLayout" Target="../slideLayouts/slideLayout18.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7.jpeg"/><Relationship Id="rId1" Type="http://schemas.openxmlformats.org/officeDocument/2006/relationships/slideLayout" Target="../slideLayouts/slideLayout18.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8.png"/><Relationship Id="rId1" Type="http://schemas.openxmlformats.org/officeDocument/2006/relationships/slideLayout" Target="../slideLayouts/slideLayout18.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 Id="rId3" Type="http://schemas.openxmlformats.org/officeDocument/2006/relationships/image" Target="../media/image9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 Id="rId3" Type="http://schemas.openxmlformats.org/officeDocument/2006/relationships/image" Target="../media/image10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1.xml"/><Relationship Id="rId3" Type="http://schemas.openxmlformats.org/officeDocument/2006/relationships/image" Target="../media/image101.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2.xml"/><Relationship Id="rId3" Type="http://schemas.openxmlformats.org/officeDocument/2006/relationships/image" Target="../media/image102.jpeg"/></Relationships>
</file>

<file path=ppt/slides/_rels/slide74.xml.rels><?xml version="1.0" encoding="UTF-8" standalone="yes"?>
<Relationships xmlns="http://schemas.openxmlformats.org/package/2006/relationships"><Relationship Id="rId3" Type="http://schemas.openxmlformats.org/officeDocument/2006/relationships/hyperlink" Target="http://images.google.com.sg/imgres?imgurl=www.christusrex.org/www1/vaticano/Sb-Baptism.jpg&amp;imgrefurl=http://www.christusrex.org/www1/vaticano/S3-Sacro.html&amp;h=798&amp;w=1108&amp;prev=/images?q=baptism&amp;svnum=10&amp;hl=en&amp;lr=&amp;ie=UTF-8&amp;oe=UTF-8" TargetMode="External"/><Relationship Id="rId4" Type="http://schemas.openxmlformats.org/officeDocument/2006/relationships/image" Target="../media/image103.jpeg"/><Relationship Id="rId1" Type="http://schemas.openxmlformats.org/officeDocument/2006/relationships/slideLayout" Target="../slideLayouts/slideLayout18.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10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5.xml"/><Relationship Id="rId3" Type="http://schemas.openxmlformats.org/officeDocument/2006/relationships/image" Target="../media/image10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10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image" Target="../media/image6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 Id="rId3" Type="http://schemas.openxmlformats.org/officeDocument/2006/relationships/image" Target="../media/image6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9.xml"/><Relationship Id="rId3" Type="http://schemas.openxmlformats.org/officeDocument/2006/relationships/image" Target="../media/image10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0.xml"/><Relationship Id="rId3" Type="http://schemas.openxmlformats.org/officeDocument/2006/relationships/image" Target="../media/image108.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9.jpeg"/><Relationship Id="rId1" Type="http://schemas.openxmlformats.org/officeDocument/2006/relationships/slideLayout" Target="../slideLayouts/slideLayout18.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0.jpeg"/><Relationship Id="rId1" Type="http://schemas.openxmlformats.org/officeDocument/2006/relationships/slideLayout" Target="../slideLayouts/slideLayout18.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1.jpeg"/><Relationship Id="rId1" Type="http://schemas.openxmlformats.org/officeDocument/2006/relationships/slideLayout" Target="../slideLayouts/slideLayout18.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2.jpeg"/><Relationship Id="rId1" Type="http://schemas.openxmlformats.org/officeDocument/2006/relationships/slideLayout" Target="../slideLayouts/slideLayout18.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5.xml"/><Relationship Id="rId3" Type="http://schemas.openxmlformats.org/officeDocument/2006/relationships/image" Target="../media/image11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6.xml"/><Relationship Id="rId3" Type="http://schemas.openxmlformats.org/officeDocument/2006/relationships/image" Target="../media/image11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7.xml"/><Relationship Id="rId3" Type="http://schemas.openxmlformats.org/officeDocument/2006/relationships/image" Target="../media/image115.jpeg"/></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emf"/><Relationship Id="rId1" Type="http://schemas.openxmlformats.org/officeDocument/2006/relationships/slideLayout" Target="../slideLayouts/slideLayout25.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2.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9.xml"/><Relationship Id="rId3" Type="http://schemas.openxmlformats.org/officeDocument/2006/relationships/image" Target="../media/image11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0.xml"/><Relationship Id="rId3" Type="http://schemas.openxmlformats.org/officeDocument/2006/relationships/image" Target="../media/image11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1.xml"/><Relationship Id="rId3" Type="http://schemas.openxmlformats.org/officeDocument/2006/relationships/image" Target="../media/image4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2.xml"/><Relationship Id="rId3" Type="http://schemas.openxmlformats.org/officeDocument/2006/relationships/image" Target="../media/image6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3.xml"/><Relationship Id="rId3" Type="http://schemas.openxmlformats.org/officeDocument/2006/relationships/image" Target="../media/image120.jpeg"/></Relationships>
</file>

<file path=ppt/slides/_rels/slide95.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4" Type="http://schemas.openxmlformats.org/officeDocument/2006/relationships/image" Target="../media/image121.jpeg"/><Relationship Id="rId1" Type="http://schemas.openxmlformats.org/officeDocument/2006/relationships/slideLayout" Target="../slideLayouts/slideLayout18.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5.xml"/><Relationship Id="rId3" Type="http://schemas.openxmlformats.org/officeDocument/2006/relationships/image" Target="../media/image12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6.xml"/><Relationship Id="rId3" Type="http://schemas.openxmlformats.org/officeDocument/2006/relationships/image" Target="../media/image12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7.xml"/><Relationship Id="rId3" Type="http://schemas.openxmlformats.org/officeDocument/2006/relationships/image" Target="../media/image12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8.xml"/><Relationship Id="rId3"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wat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313613"/>
          </a:xfrm>
        </p:spPr>
      </p:pic>
      <p:sp>
        <p:nvSpPr>
          <p:cNvPr id="35842" name="Rectangle 3"/>
          <p:cNvSpPr>
            <a:spLocks noGrp="1" noChangeArrowheads="1"/>
          </p:cNvSpPr>
          <p:nvPr>
            <p:ph type="title"/>
          </p:nvPr>
        </p:nvSpPr>
        <p:spPr>
          <a:xfrm>
            <a:off x="304800" y="274638"/>
            <a:ext cx="8458200" cy="1108075"/>
          </a:xfrm>
          <a:solidFill>
            <a:schemeClr val="tx1"/>
          </a:solidFill>
        </p:spPr>
        <p:txBody>
          <a:bodyPr anchor="t">
            <a:spAutoFit/>
          </a:bodyPr>
          <a:lstStyle/>
          <a:p>
            <a:pPr eaLnBrk="1" hangingPunct="1">
              <a:spcBef>
                <a:spcPct val="50000"/>
              </a:spcBef>
            </a:pPr>
            <a:r>
              <a:rPr lang="en-US" sz="6600">
                <a:solidFill>
                  <a:schemeClr val="bg1"/>
                </a:solidFill>
                <a:latin typeface="Arial" charset="0"/>
                <a:ea typeface="ＭＳ Ｐゴシック" charset="0"/>
                <a:cs typeface="ＭＳ Ｐゴシック" charset="0"/>
              </a:rPr>
              <a:t>Яагаад норох гэж?</a:t>
            </a:r>
            <a:endParaRPr lang="en-US" sz="3200">
              <a:solidFill>
                <a:schemeClr val="bg1"/>
              </a:solidFill>
              <a:latin typeface="Arial" charset="0"/>
              <a:ea typeface="ＭＳ Ｐゴシック" charset="0"/>
              <a:cs typeface="ＭＳ Ｐゴシック" charset="0"/>
            </a:endParaRPr>
          </a:p>
        </p:txBody>
      </p:sp>
      <p:sp>
        <p:nvSpPr>
          <p:cNvPr id="35843" name="Rectangle 3"/>
          <p:cNvSpPr txBox="1">
            <a:spLocks noChangeArrowheads="1"/>
          </p:cNvSpPr>
          <p:nvPr/>
        </p:nvSpPr>
        <p:spPr bwMode="auto">
          <a:xfrm>
            <a:off x="381000" y="4343400"/>
            <a:ext cx="8458200" cy="923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5400" b="1">
                <a:solidFill>
                  <a:schemeClr val="bg1"/>
                </a:solidFill>
                <a:latin typeface="Arial" charset="0"/>
              </a:rPr>
              <a:t>Баптисмын Үндэс</a:t>
            </a:r>
            <a:endParaRPr lang="en-US" b="1">
              <a:solidFill>
                <a:schemeClr val="bg1"/>
              </a:solidFill>
              <a:latin typeface="Arial" charset="0"/>
            </a:endParaRPr>
          </a:p>
        </p:txBody>
      </p:sp>
      <p:sp>
        <p:nvSpPr>
          <p:cNvPr id="6" name="Text Box 5"/>
          <p:cNvSpPr txBox="1">
            <a:spLocks noChangeArrowheads="1"/>
          </p:cNvSpPr>
          <p:nvPr/>
        </p:nvSpPr>
        <p:spPr bwMode="auto">
          <a:xfrm>
            <a:off x="0" y="6448382"/>
            <a:ext cx="9144000" cy="36933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nchor="ct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Дк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Рик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Грифит</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Сингапур</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Библийн</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Коллеж</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www.BibleStudyDownloads.org</a:t>
            </a:r>
            <a:endPar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1" name="Picture 5" descr="Bill Fung (col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813">
            <a:off x="1171575" y="1771650"/>
            <a:ext cx="1247775" cy="18923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4274" name="Rectangle 42"/>
          <p:cNvSpPr>
            <a:spLocks noGrp="1" noChangeArrowheads="1"/>
          </p:cNvSpPr>
          <p:nvPr>
            <p:ph type="title"/>
          </p:nvPr>
        </p:nvSpPr>
        <p:spPr>
          <a:xfrm>
            <a:off x="611188" y="609600"/>
            <a:ext cx="7772400" cy="1143000"/>
          </a:xfrm>
        </p:spPr>
        <p:txBody>
          <a:bodyPr/>
          <a:lstStyle/>
          <a:p>
            <a:pPr eaLnBrk="1" hangingPunct="1"/>
            <a:r>
              <a:rPr lang="en-US">
                <a:latin typeface="Arial Black" charset="0"/>
                <a:ea typeface="ＭＳ Ｐゴシック" charset="0"/>
                <a:cs typeface="ＭＳ Ｐゴシック" charset="0"/>
              </a:rPr>
              <a:t>БИБЛИЙН БАГШ НАР</a:t>
            </a:r>
          </a:p>
        </p:txBody>
      </p:sp>
      <p:pic>
        <p:nvPicPr>
          <p:cNvPr id="444424" name="Picture 8" descr="Cindy Wu (col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1" name="Picture 15" descr="Karen Lee (colo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286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8" name="Picture 12" descr="Eric Tan (col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3" name="Picture 7" descr="Christopher Lee (colo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7225" y="-128588"/>
            <a:ext cx="1350963" cy="205105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2" name="Picture 16" descr="Koh Siang Kiang (colou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08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2" name="Picture 26" descr="Raymond Chiu (colou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600200"/>
            <a:ext cx="1554163" cy="23574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6" name="Picture 20" descr="Mary Go (colou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72609">
            <a:off x="4306888" y="-82550"/>
            <a:ext cx="1374775" cy="20828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9" name="Picture 23" descr="Paul Liu (colou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7813" y="-1270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0" name="Picture 4" descr="bernar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0222">
            <a:off x="1241425" y="3368675"/>
            <a:ext cx="1322388" cy="1984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0" name="Picture 24" descr="Peter Chung (colour)"/>
          <p:cNvPicPr>
            <a:picLocks noChangeAspect="1" noChangeArrowheads="1"/>
          </p:cNvPicPr>
          <p:nvPr/>
        </p:nvPicPr>
        <p:blipFill>
          <a:blip r:embed="rId13">
            <a:extLst>
              <a:ext uri="{28A0092B-C50C-407E-A947-70E740481C1C}">
                <a14:useLocalDpi xmlns:a14="http://schemas.microsoft.com/office/drawing/2010/main" val="0"/>
              </a:ext>
            </a:extLst>
          </a:blip>
          <a:srcRect l="-110" t="-73" r="16281" b="73"/>
          <a:stretch>
            <a:fillRect/>
          </a:stretch>
        </p:blipFill>
        <p:spPr bwMode="auto">
          <a:xfrm rot="121889">
            <a:off x="6705600" y="0"/>
            <a:ext cx="1209675" cy="21859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4" name="Picture 28" descr="Roy Low (colou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55625">
            <a:off x="5816600" y="1892300"/>
            <a:ext cx="1338263" cy="20304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1" name="Picture 25" descr="Peter Wu (colou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8104">
            <a:off x="4481513" y="1484313"/>
            <a:ext cx="1450975" cy="219233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2" name="Picture 6" descr="Cainan Mui (colour)"/>
          <p:cNvPicPr>
            <a:picLocks noChangeAspect="1" noChangeArrowheads="1"/>
          </p:cNvPicPr>
          <p:nvPr/>
        </p:nvPicPr>
        <p:blipFill>
          <a:blip r:embed="rId16">
            <a:extLst>
              <a:ext uri="{28A0092B-C50C-407E-A947-70E740481C1C}">
                <a14:useLocalDpi xmlns:a14="http://schemas.microsoft.com/office/drawing/2010/main" val="0"/>
              </a:ext>
            </a:extLst>
          </a:blip>
          <a:srcRect l="19009"/>
          <a:stretch>
            <a:fillRect/>
          </a:stretch>
        </p:blipFill>
        <p:spPr bwMode="auto">
          <a:xfrm>
            <a:off x="7845425" y="1828800"/>
            <a:ext cx="1298575" cy="24241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7" name="Picture 31" descr="Albert Ting (colou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8000" y="5562600"/>
            <a:ext cx="1249363" cy="1895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8" name="Picture 32" descr="Calvin Chong (colou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5400" y="5105400"/>
            <a:ext cx="1485900" cy="22574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7" name="Picture 21" descr="Michael Shen (colour)"/>
          <p:cNvPicPr>
            <a:picLocks noChangeAspect="1" noChangeArrowheads="1"/>
          </p:cNvPicPr>
          <p:nvPr/>
        </p:nvPicPr>
        <p:blipFill>
          <a:blip r:embed="rId19">
            <a:extLst>
              <a:ext uri="{28A0092B-C50C-407E-A947-70E740481C1C}">
                <a14:useLocalDpi xmlns:a14="http://schemas.microsoft.com/office/drawing/2010/main" val="0"/>
              </a:ext>
            </a:extLst>
          </a:blip>
          <a:srcRect l="-111" t="7080" r="111" b="73"/>
          <a:stretch>
            <a:fillRect/>
          </a:stretch>
        </p:blipFill>
        <p:spPr bwMode="auto">
          <a:xfrm rot="-134225">
            <a:off x="7962900" y="5208588"/>
            <a:ext cx="1423988" cy="1998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6" name="Picture 10" descr="Danny Goh (colou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75013" y="33528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4" name="Picture 18" descr="lee chee chiew"/>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158381">
            <a:off x="2941638" y="5440363"/>
            <a:ext cx="1341437" cy="2032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5" name="Picture 29" descr="samuelgoh"/>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52247">
            <a:off x="2206625" y="3246438"/>
            <a:ext cx="1344613" cy="2035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0" name="Picture 14" descr="Kam See Fung (colou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52532">
            <a:off x="-147638" y="1727200"/>
            <a:ext cx="1485901" cy="22479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3" name="Picture 17" descr="Lanny Yap (colou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114800" y="51054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0" name="WordArt 34"/>
          <p:cNvSpPr>
            <a:spLocks noChangeArrowheads="1" noChangeShapeType="1" noTextEdit="1"/>
          </p:cNvSpPr>
          <p:nvPr/>
        </p:nvSpPr>
        <p:spPr bwMode="auto">
          <a:xfrm>
            <a:off x="0" y="28194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Англикан</a:t>
            </a:r>
          </a:p>
        </p:txBody>
      </p:sp>
      <p:pic>
        <p:nvPicPr>
          <p:cNvPr id="444438" name="Picture 22" descr="myrleene grace yap"/>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34881">
            <a:off x="6934200" y="1752600"/>
            <a:ext cx="1189038" cy="17843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6" name="Picture 30" descr="Walter McConnell (colour)"/>
          <p:cNvPicPr>
            <a:picLocks noChangeAspect="1" noChangeArrowheads="1"/>
          </p:cNvPicPr>
          <p:nvPr/>
        </p:nvPicPr>
        <p:blipFill>
          <a:blip r:embed="rId26">
            <a:extLst>
              <a:ext uri="{28A0092B-C50C-407E-A947-70E740481C1C}">
                <a14:useLocalDpi xmlns:a14="http://schemas.microsoft.com/office/drawing/2010/main" val="0"/>
              </a:ext>
            </a:extLst>
          </a:blip>
          <a:srcRect l="8347" t="-169" r="18059" b="13908"/>
          <a:stretch>
            <a:fillRect/>
          </a:stretch>
        </p:blipFill>
        <p:spPr bwMode="auto">
          <a:xfrm rot="-323706">
            <a:off x="96838" y="3481388"/>
            <a:ext cx="1200150" cy="2127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1" name="WordArt 35"/>
          <p:cNvSpPr>
            <a:spLocks noChangeArrowheads="1" noChangeShapeType="1" noTextEdit="1"/>
          </p:cNvSpPr>
          <p:nvPr/>
        </p:nvSpPr>
        <p:spPr bwMode="auto">
          <a:xfrm>
            <a:off x="6680200" y="1447800"/>
            <a:ext cx="2235200" cy="6477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Баптист</a:t>
            </a:r>
            <a:endParaRPr lang="en-US" sz="3600" kern="10">
              <a:ln w="9525">
                <a:solidFill>
                  <a:srgbClr val="000000"/>
                </a:solidFill>
                <a:round/>
                <a:headEnd/>
                <a:tailEnd/>
              </a:ln>
              <a:solidFill>
                <a:srgbClr val="FFFFFF"/>
              </a:solidFill>
              <a:latin typeface="Arial Black"/>
              <a:ea typeface="Arial Black"/>
              <a:cs typeface="Arial Black"/>
            </a:endParaRPr>
          </a:p>
        </p:txBody>
      </p:sp>
      <p:pic>
        <p:nvPicPr>
          <p:cNvPr id="444429" name="Picture 13" descr="Florence Tan (colour)"/>
          <p:cNvPicPr>
            <a:picLocks noChangeAspect="1" noChangeArrowheads="1"/>
          </p:cNvPicPr>
          <p:nvPr/>
        </p:nvPicPr>
        <p:blipFill>
          <a:blip r:embed="rId27">
            <a:extLst>
              <a:ext uri="{28A0092B-C50C-407E-A947-70E740481C1C}">
                <a14:useLocalDpi xmlns:a14="http://schemas.microsoft.com/office/drawing/2010/main" val="0"/>
              </a:ext>
            </a:extLst>
          </a:blip>
          <a:srcRect r="19577"/>
          <a:stretch>
            <a:fillRect/>
          </a:stretch>
        </p:blipFill>
        <p:spPr bwMode="auto">
          <a:xfrm>
            <a:off x="7204075" y="3138488"/>
            <a:ext cx="1330325" cy="25003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3" name="Picture 27" descr="Rick Griffith (colou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62600" y="5257800"/>
            <a:ext cx="1357313" cy="2057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5" name="WordArt 39"/>
          <p:cNvSpPr>
            <a:spLocks noChangeArrowheads="1" noChangeShapeType="1" noTextEdit="1"/>
          </p:cNvSpPr>
          <p:nvPr/>
        </p:nvSpPr>
        <p:spPr bwMode="auto">
          <a:xfrm>
            <a:off x="5715000" y="6096000"/>
            <a:ext cx="2971800" cy="7620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solidFill>
                  <a:srgbClr val="FFFFFF"/>
                </a:solidFill>
                <a:latin typeface="Arial Black"/>
                <a:ea typeface="Arial Black"/>
                <a:cs typeface="Arial Black"/>
              </a:rPr>
              <a:t>Тусгаар</a:t>
            </a:r>
            <a:endParaRPr lang="en-US" sz="3600" kern="10">
              <a:ln w="9525">
                <a:solidFill>
                  <a:srgbClr val="000000"/>
                </a:solidFill>
                <a:round/>
                <a:headEnd/>
                <a:tailEnd/>
              </a:ln>
              <a:solidFill>
                <a:srgbClr val="FFFFFF"/>
              </a:solidFill>
              <a:latin typeface="Arial Black"/>
              <a:ea typeface="Arial Black"/>
              <a:cs typeface="Arial Black"/>
            </a:endParaRPr>
          </a:p>
        </p:txBody>
      </p:sp>
      <p:pic>
        <p:nvPicPr>
          <p:cNvPr id="444427" name="Picture 11" descr="David Lang (colou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4800600"/>
            <a:ext cx="1552575" cy="23479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4" name="WordArt 38"/>
          <p:cNvSpPr>
            <a:spLocks noChangeArrowheads="1" noChangeShapeType="1" noTextEdit="1"/>
          </p:cNvSpPr>
          <p:nvPr/>
        </p:nvSpPr>
        <p:spPr bwMode="auto">
          <a:xfrm>
            <a:off x="457200" y="6134100"/>
            <a:ext cx="2209800" cy="685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Методист</a:t>
            </a:r>
          </a:p>
        </p:txBody>
      </p:sp>
      <p:pic>
        <p:nvPicPr>
          <p:cNvPr id="444435" name="Picture 19" descr="Lee Chong Min (colour)"/>
          <p:cNvPicPr>
            <a:picLocks noChangeAspect="1" noChangeArrowheads="1"/>
          </p:cNvPicPr>
          <p:nvPr/>
        </p:nvPicPr>
        <p:blipFill>
          <a:blip r:embed="rId30">
            <a:extLst>
              <a:ext uri="{28A0092B-C50C-407E-A947-70E740481C1C}">
                <a14:useLocalDpi xmlns:a14="http://schemas.microsoft.com/office/drawing/2010/main" val="0"/>
              </a:ext>
            </a:extLst>
          </a:blip>
          <a:srcRect l="22650" t="-159" r="241" b="159"/>
          <a:stretch>
            <a:fillRect/>
          </a:stretch>
        </p:blipFill>
        <p:spPr bwMode="auto">
          <a:xfrm rot="-232657">
            <a:off x="2276475" y="1479550"/>
            <a:ext cx="1016000" cy="19954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18" name="Picture 2" descr="Donald Leung (colou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275638" y="3352800"/>
            <a:ext cx="1401762" cy="21161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2" name="WordArt 36"/>
          <p:cNvSpPr>
            <a:spLocks noChangeArrowheads="1" noChangeShapeType="1" noTextEdit="1"/>
          </p:cNvSpPr>
          <p:nvPr/>
        </p:nvSpPr>
        <p:spPr bwMode="auto">
          <a:xfrm>
            <a:off x="2667000" y="2781300"/>
            <a:ext cx="3048000" cy="7239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Пресбитериан</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444449" name="WordArt 33"/>
          <p:cNvSpPr>
            <a:spLocks noChangeArrowheads="1" noChangeShapeType="1" noTextEdit="1"/>
          </p:cNvSpPr>
          <p:nvPr/>
        </p:nvSpPr>
        <p:spPr bwMode="auto">
          <a:xfrm>
            <a:off x="1981200" y="549275"/>
            <a:ext cx="2235200" cy="6477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Лютериан</a:t>
            </a:r>
            <a:endParaRPr lang="en-US" sz="3600" kern="10">
              <a:ln w="9525">
                <a:solidFill>
                  <a:srgbClr val="000000"/>
                </a:solidFill>
                <a:round/>
                <a:headEnd/>
                <a:tailEnd/>
              </a:ln>
              <a:solidFill>
                <a:srgbClr val="FFFFFF"/>
              </a:solidFill>
              <a:latin typeface="Arial Black"/>
              <a:ea typeface="Arial Black"/>
              <a:cs typeface="Arial Black"/>
            </a:endParaRPr>
          </a:p>
        </p:txBody>
      </p:sp>
      <p:pic>
        <p:nvPicPr>
          <p:cNvPr id="444425" name="Picture 9" descr="clive chin"/>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334000" y="3352800"/>
            <a:ext cx="1436688" cy="21558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4310" name="Picture 42" descr="Violet James (colour).jpg"/>
          <p:cNvPicPr>
            <a:picLocks noChangeAspect="1"/>
          </p:cNvPicPr>
          <p:nvPr/>
        </p:nvPicPr>
        <p:blipFill>
          <a:blip r:embed="rId33">
            <a:extLst>
              <a:ext uri="{28A0092B-C50C-407E-A947-70E740481C1C}">
                <a14:useLocalDpi xmlns:a14="http://schemas.microsoft.com/office/drawing/2010/main" val="0"/>
              </a:ext>
            </a:extLst>
          </a:blip>
          <a:srcRect l="9435" t="3899" r="18867" b="26228"/>
          <a:stretch>
            <a:fillRect/>
          </a:stretch>
        </p:blipFill>
        <p:spPr bwMode="auto">
          <a:xfrm>
            <a:off x="6327775" y="3505200"/>
            <a:ext cx="1292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9" name="Picture 3" descr="ahwang"/>
          <p:cNvPicPr>
            <a:picLocks noChangeAspect="1" noChangeArrowheads="1"/>
          </p:cNvPicPr>
          <p:nvPr/>
        </p:nvPicPr>
        <p:blipFill>
          <a:blip r:embed="rId34">
            <a:extLst>
              <a:ext uri="{28A0092B-C50C-407E-A947-70E740481C1C}">
                <a14:useLocalDpi xmlns:a14="http://schemas.microsoft.com/office/drawing/2010/main" val="0"/>
              </a:ext>
            </a:extLst>
          </a:blip>
          <a:srcRect r="24498"/>
          <a:stretch>
            <a:fillRect/>
          </a:stretch>
        </p:blipFill>
        <p:spPr bwMode="auto">
          <a:xfrm rot="282268">
            <a:off x="4351338" y="3403600"/>
            <a:ext cx="1185862" cy="20923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6" name="WordArt 40"/>
          <p:cNvSpPr>
            <a:spLocks noChangeArrowheads="1" noChangeShapeType="1" noTextEdit="1"/>
          </p:cNvSpPr>
          <p:nvPr/>
        </p:nvSpPr>
        <p:spPr bwMode="auto">
          <a:xfrm>
            <a:off x="6324600" y="4572000"/>
            <a:ext cx="2438400" cy="4953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Бредрен</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444453" name="WordArt 37"/>
          <p:cNvSpPr>
            <a:spLocks noChangeArrowheads="1" noChangeShapeType="1" noTextEdit="1"/>
          </p:cNvSpPr>
          <p:nvPr/>
        </p:nvSpPr>
        <p:spPr bwMode="auto">
          <a:xfrm>
            <a:off x="1143000" y="4495800"/>
            <a:ext cx="3886200" cy="8001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Библи-Пресбитериан</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444457" name="Oval 41"/>
          <p:cNvSpPr>
            <a:spLocks noChangeArrowheads="1"/>
          </p:cNvSpPr>
          <p:nvPr/>
        </p:nvSpPr>
        <p:spPr bwMode="auto">
          <a:xfrm rot="674052">
            <a:off x="5638800" y="58738"/>
            <a:ext cx="3962400" cy="76200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
        <p:nvSpPr>
          <p:cNvPr id="3" name="TextBox 2"/>
          <p:cNvSpPr txBox="1"/>
          <p:nvPr/>
        </p:nvSpPr>
        <p:spPr>
          <a:xfrm rot="21016991">
            <a:off x="1538288" y="1106488"/>
            <a:ext cx="3457575" cy="1754187"/>
          </a:xfrm>
          <a:prstGeom prst="rect">
            <a:avLst/>
          </a:prstGeom>
          <a:solidFill>
            <a:schemeClr val="accent1"/>
          </a:solidFill>
        </p:spPr>
        <p:txBody>
          <a:bodyPr>
            <a:spAutoFit/>
          </a:bodyPr>
          <a:lstStyle/>
          <a:p>
            <a:pPr algn="ctr">
              <a:defRPr/>
            </a:pPr>
            <a:r>
              <a:rPr lang="en-US" sz="5400" dirty="0" err="1">
                <a:effectLst>
                  <a:outerShdw blurRad="38100" dist="38100" dir="2700000" algn="tl">
                    <a:srgbClr val="000000">
                      <a:alpha val="43137"/>
                    </a:srgbClr>
                  </a:outerShdw>
                </a:effectLst>
              </a:rPr>
              <a:t>Нялхасын</a:t>
            </a:r>
            <a:r>
              <a:rPr lang="en-US" sz="5400" dirty="0">
                <a:effectLst>
                  <a:outerShdw blurRad="38100" dist="38100" dir="2700000" algn="tl">
                    <a:srgbClr val="000000">
                      <a:alpha val="43137"/>
                    </a:srgbClr>
                  </a:outerShdw>
                </a:effectLst>
              </a:rPr>
              <a:t> </a:t>
            </a:r>
            <a:r>
              <a:rPr lang="en-US" sz="5400" dirty="0" err="1">
                <a:effectLst>
                  <a:outerShdw blurRad="38100" dist="38100" dir="2700000" algn="tl">
                    <a:srgbClr val="000000">
                      <a:alpha val="43137"/>
                    </a:srgbClr>
                  </a:outerShdw>
                </a:effectLst>
              </a:rPr>
              <a:t>ус</a:t>
            </a:r>
            <a:r>
              <a:rPr lang="en-US" sz="5400" dirty="0">
                <a:effectLst>
                  <a:outerShdw blurRad="38100" dist="38100" dir="2700000" algn="tl">
                    <a:srgbClr val="000000">
                      <a:alpha val="43137"/>
                    </a:srgbClr>
                  </a:outerShdw>
                </a:effectLst>
              </a:rPr>
              <a:t> </a:t>
            </a:r>
            <a:r>
              <a:rPr lang="en-US" sz="5400" dirty="0" err="1">
                <a:effectLst>
                  <a:outerShdw blurRad="38100" dist="38100" dir="2700000" algn="tl">
                    <a:srgbClr val="000000">
                      <a:alpha val="43137"/>
                    </a:srgbClr>
                  </a:outerShdw>
                </a:effectLst>
              </a:rPr>
              <a:t>цацалт</a:t>
            </a:r>
            <a:endParaRPr lang="en-US" sz="5400" dirty="0">
              <a:effectLst>
                <a:outerShdw blurRad="38100" dist="38100" dir="2700000" algn="tl">
                  <a:srgbClr val="000000">
                    <a:alpha val="43137"/>
                  </a:srgbClr>
                </a:outerShdw>
              </a:effectLst>
            </a:endParaRPr>
          </a:p>
        </p:txBody>
      </p:sp>
      <p:sp>
        <p:nvSpPr>
          <p:cNvPr id="46" name="TextBox 45"/>
          <p:cNvSpPr txBox="1"/>
          <p:nvPr/>
        </p:nvSpPr>
        <p:spPr>
          <a:xfrm rot="21016991">
            <a:off x="5413375" y="2674938"/>
            <a:ext cx="3749675" cy="1754187"/>
          </a:xfrm>
          <a:prstGeom prst="rect">
            <a:avLst/>
          </a:prstGeom>
          <a:solidFill>
            <a:schemeClr val="accent1"/>
          </a:solidFill>
        </p:spPr>
        <p:txBody>
          <a:bodyPr>
            <a:spAutoFit/>
          </a:bodyPr>
          <a:lstStyle/>
          <a:p>
            <a:pPr algn="ctr">
              <a:defRPr/>
            </a:pPr>
            <a:r>
              <a:rPr lang="en-US" sz="5400" dirty="0" err="1">
                <a:effectLst>
                  <a:outerShdw blurRad="38100" dist="38100" dir="2700000" algn="tl">
                    <a:srgbClr val="000000">
                      <a:alpha val="43137"/>
                    </a:srgbClr>
                  </a:outerShdw>
                </a:effectLst>
              </a:rPr>
              <a:t>Итгэлийн</a:t>
            </a:r>
            <a:r>
              <a:rPr lang="en-US" sz="5400" dirty="0">
                <a:effectLst>
                  <a:outerShdw blurRad="38100" dist="38100" dir="2700000" algn="tl">
                    <a:srgbClr val="000000">
                      <a:alpha val="43137"/>
                    </a:srgbClr>
                  </a:outerShdw>
                </a:effectLst>
              </a:rPr>
              <a:t> </a:t>
            </a:r>
            <a:r>
              <a:rPr lang="en-US" sz="5400" dirty="0" err="1">
                <a:effectLst>
                  <a:outerShdw blurRad="38100" dist="38100" dir="2700000" algn="tl">
                    <a:srgbClr val="000000">
                      <a:alpha val="43137"/>
                    </a:srgbClr>
                  </a:outerShdw>
                </a:effectLst>
              </a:rPr>
              <a:t>булхуулалт</a:t>
            </a:r>
            <a:endParaRPr lang="en-US" sz="5400" dirty="0">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4444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44445"/>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4444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44441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44430"/>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444420"/>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444428"/>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0"/>
                                  </p:stCondLst>
                                  <p:childTnLst>
                                    <p:set>
                                      <p:cBhvr>
                                        <p:cTn id="27" dur="1" fill="hold">
                                          <p:stCondLst>
                                            <p:cond delay="0"/>
                                          </p:stCondLst>
                                        </p:cTn>
                                        <p:tgtEl>
                                          <p:spTgt spid="444448"/>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44443"/>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44427"/>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444438"/>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nodeType="afterEffect">
                                  <p:stCondLst>
                                    <p:cond delay="0"/>
                                  </p:stCondLst>
                                  <p:childTnLst>
                                    <p:set>
                                      <p:cBhvr>
                                        <p:cTn id="39" dur="1" fill="hold">
                                          <p:stCondLst>
                                            <p:cond delay="0"/>
                                          </p:stCondLst>
                                        </p:cTn>
                                        <p:tgtEl>
                                          <p:spTgt spid="444437"/>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444436"/>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44443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nodeType="afterEffect">
                                  <p:stCondLst>
                                    <p:cond delay="0"/>
                                  </p:stCondLst>
                                  <p:childTnLst>
                                    <p:set>
                                      <p:cBhvr>
                                        <p:cTn id="48" dur="1" fill="hold">
                                          <p:stCondLst>
                                            <p:cond delay="0"/>
                                          </p:stCondLst>
                                        </p:cTn>
                                        <p:tgtEl>
                                          <p:spTgt spid="444426"/>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444434"/>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444425"/>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nodeType="afterEffect">
                                  <p:stCondLst>
                                    <p:cond delay="0"/>
                                  </p:stCondLst>
                                  <p:childTnLst>
                                    <p:set>
                                      <p:cBhvr>
                                        <p:cTn id="57" dur="1" fill="hold">
                                          <p:stCondLst>
                                            <p:cond delay="0"/>
                                          </p:stCondLst>
                                        </p:cTn>
                                        <p:tgtEl>
                                          <p:spTgt spid="444433"/>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nodeType="afterEffect">
                                  <p:stCondLst>
                                    <p:cond delay="0"/>
                                  </p:stCondLst>
                                  <p:childTnLst>
                                    <p:set>
                                      <p:cBhvr>
                                        <p:cTn id="60" dur="1" fill="hold">
                                          <p:stCondLst>
                                            <p:cond delay="0"/>
                                          </p:stCondLst>
                                        </p:cTn>
                                        <p:tgtEl>
                                          <p:spTgt spid="444432"/>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nodeType="afterEffect">
                                  <p:stCondLst>
                                    <p:cond delay="0"/>
                                  </p:stCondLst>
                                  <p:childTnLst>
                                    <p:set>
                                      <p:cBhvr>
                                        <p:cTn id="63" dur="1" fill="hold">
                                          <p:stCondLst>
                                            <p:cond delay="0"/>
                                          </p:stCondLst>
                                        </p:cTn>
                                        <p:tgtEl>
                                          <p:spTgt spid="444424"/>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44443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444441"/>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444444"/>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444418"/>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444422"/>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444442"/>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444421"/>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444439"/>
                                        </p:tgtEl>
                                        <p:attrNameLst>
                                          <p:attrName>style.visibility</p:attrName>
                                        </p:attrNameLst>
                                      </p:cBhvr>
                                      <p:to>
                                        <p:strVal val="visible"/>
                                      </p:to>
                                    </p:set>
                                  </p:childTnLst>
                                </p:cTn>
                              </p:par>
                            </p:childTnLst>
                          </p:cTn>
                        </p:par>
                        <p:par>
                          <p:cTn id="88" fill="hold" nodeType="afterGroup">
                            <p:stCondLst>
                              <p:cond delay="0"/>
                            </p:stCondLst>
                            <p:childTnLst>
                              <p:par>
                                <p:cTn id="89" presetID="1" presetClass="entr" presetSubtype="0" fill="hold" nodeType="afterEffect">
                                  <p:stCondLst>
                                    <p:cond delay="0"/>
                                  </p:stCondLst>
                                  <p:childTnLst>
                                    <p:set>
                                      <p:cBhvr>
                                        <p:cTn id="90" dur="1" fill="hold">
                                          <p:stCondLst>
                                            <p:cond delay="0"/>
                                          </p:stCondLst>
                                        </p:cTn>
                                        <p:tgtEl>
                                          <p:spTgt spid="444447"/>
                                        </p:tgtEl>
                                        <p:attrNameLst>
                                          <p:attrName>style.visibility</p:attrName>
                                        </p:attrNameLst>
                                      </p:cBhvr>
                                      <p:to>
                                        <p:strVal val="visible"/>
                                      </p:to>
                                    </p:set>
                                  </p:childTnLst>
                                </p:cTn>
                              </p:par>
                            </p:childTnLst>
                          </p:cTn>
                        </p:par>
                        <p:par>
                          <p:cTn id="91" fill="hold" nodeType="afterGroup">
                            <p:stCondLst>
                              <p:cond delay="0"/>
                            </p:stCondLst>
                            <p:childTnLst>
                              <p:par>
                                <p:cTn id="92" presetID="1" presetClass="entr" presetSubtype="0" fill="hold" nodeType="afterEffect">
                                  <p:stCondLst>
                                    <p:cond delay="0"/>
                                  </p:stCondLst>
                                  <p:childTnLst>
                                    <p:set>
                                      <p:cBhvr>
                                        <p:cTn id="93" dur="1" fill="hold">
                                          <p:stCondLst>
                                            <p:cond delay="0"/>
                                          </p:stCondLst>
                                        </p:cTn>
                                        <p:tgtEl>
                                          <p:spTgt spid="444423"/>
                                        </p:tgtEl>
                                        <p:attrNameLst>
                                          <p:attrName>style.visibility</p:attrName>
                                        </p:attrNameLst>
                                      </p:cBhvr>
                                      <p:to>
                                        <p:strVal val="visible"/>
                                      </p:to>
                                    </p:set>
                                  </p:childTnLst>
                                </p:cTn>
                              </p:par>
                            </p:childTnLst>
                          </p:cTn>
                        </p:par>
                        <p:par>
                          <p:cTn id="94" fill="hold" nodeType="afterGroup">
                            <p:stCondLst>
                              <p:cond delay="0"/>
                            </p:stCondLst>
                            <p:childTnLst>
                              <p:par>
                                <p:cTn id="95" presetID="1" presetClass="entr" presetSubtype="0" fill="hold" nodeType="afterEffect">
                                  <p:stCondLst>
                                    <p:cond delay="0"/>
                                  </p:stCondLst>
                                  <p:childTnLst>
                                    <p:set>
                                      <p:cBhvr>
                                        <p:cTn id="96" dur="1" fill="hold">
                                          <p:stCondLst>
                                            <p:cond delay="0"/>
                                          </p:stCondLst>
                                        </p:cTn>
                                        <p:tgtEl>
                                          <p:spTgt spid="444429"/>
                                        </p:tgtEl>
                                        <p:attrNameLst>
                                          <p:attrName>style.visibility</p:attrName>
                                        </p:attrNameLst>
                                      </p:cBhvr>
                                      <p:to>
                                        <p:strVal val="visible"/>
                                      </p:to>
                                    </p:set>
                                  </p:childTnLst>
                                </p:cTn>
                              </p:par>
                            </p:childTnLst>
                          </p:cTn>
                        </p:par>
                        <p:par>
                          <p:cTn id="97" fill="hold" nodeType="afterGroup">
                            <p:stCondLst>
                              <p:cond delay="0"/>
                            </p:stCondLst>
                            <p:childTnLst>
                              <p:par>
                                <p:cTn id="98" presetID="3" presetClass="entr" presetSubtype="0" fill="hold" grpId="0" nodeType="afterEffect">
                                  <p:stCondLst>
                                    <p:cond delay="0"/>
                                  </p:stCondLst>
                                  <p:childTnLst>
                                    <p:set>
                                      <p:cBhvr>
                                        <p:cTn id="99" dur="1" fill="hold">
                                          <p:stCondLst>
                                            <p:cond delay="0"/>
                                          </p:stCondLst>
                                        </p:cTn>
                                        <p:tgtEl>
                                          <p:spTgt spid="444452"/>
                                        </p:tgtEl>
                                        <p:attrNameLst>
                                          <p:attrName>style.visibility</p:attrName>
                                        </p:attrNameLst>
                                      </p:cBhvr>
                                      <p:to>
                                        <p:strVal val="visible"/>
                                      </p:to>
                                    </p:set>
                                  </p:childTnLst>
                                </p:cTn>
                              </p:par>
                            </p:childTnLst>
                          </p:cTn>
                        </p:par>
                        <p:par>
                          <p:cTn id="100" fill="hold" nodeType="afterGroup">
                            <p:stCondLst>
                              <p:cond delay="0"/>
                            </p:stCondLst>
                            <p:childTnLst>
                              <p:par>
                                <p:cTn id="101" presetID="3" presetClass="entr" presetSubtype="0" fill="hold" grpId="0" nodeType="afterEffect">
                                  <p:stCondLst>
                                    <p:cond delay="0"/>
                                  </p:stCondLst>
                                  <p:childTnLst>
                                    <p:set>
                                      <p:cBhvr>
                                        <p:cTn id="102" dur="1" fill="hold">
                                          <p:stCondLst>
                                            <p:cond delay="0"/>
                                          </p:stCondLst>
                                        </p:cTn>
                                        <p:tgtEl>
                                          <p:spTgt spid="444449"/>
                                        </p:tgtEl>
                                        <p:attrNameLst>
                                          <p:attrName>style.visibility</p:attrName>
                                        </p:attrNameLst>
                                      </p:cBhvr>
                                      <p:to>
                                        <p:strVal val="visible"/>
                                      </p:to>
                                    </p:set>
                                  </p:childTnLst>
                                </p:cTn>
                              </p:par>
                            </p:childTnLst>
                          </p:cTn>
                        </p:par>
                        <p:par>
                          <p:cTn id="103" fill="hold" nodeType="afterGroup">
                            <p:stCondLst>
                              <p:cond delay="0"/>
                            </p:stCondLst>
                            <p:childTnLst>
                              <p:par>
                                <p:cTn id="104" presetID="3" presetClass="entr" presetSubtype="0" fill="hold" grpId="0" nodeType="afterEffect">
                                  <p:stCondLst>
                                    <p:cond delay="0"/>
                                  </p:stCondLst>
                                  <p:childTnLst>
                                    <p:set>
                                      <p:cBhvr>
                                        <p:cTn id="105" dur="1" fill="hold">
                                          <p:stCondLst>
                                            <p:cond delay="0"/>
                                          </p:stCondLst>
                                        </p:cTn>
                                        <p:tgtEl>
                                          <p:spTgt spid="444451"/>
                                        </p:tgtEl>
                                        <p:attrNameLst>
                                          <p:attrName>style.visibility</p:attrName>
                                        </p:attrNameLst>
                                      </p:cBhvr>
                                      <p:to>
                                        <p:strVal val="visible"/>
                                      </p:to>
                                    </p:set>
                                  </p:childTnLst>
                                </p:cTn>
                              </p:par>
                            </p:childTnLst>
                          </p:cTn>
                        </p:par>
                        <p:par>
                          <p:cTn id="106" fill="hold" nodeType="afterGroup">
                            <p:stCondLst>
                              <p:cond delay="0"/>
                            </p:stCondLst>
                            <p:childTnLst>
                              <p:par>
                                <p:cTn id="107" presetID="3" presetClass="entr" presetSubtype="0" fill="hold" grpId="0" nodeType="afterEffect">
                                  <p:stCondLst>
                                    <p:cond delay="0"/>
                                  </p:stCondLst>
                                  <p:childTnLst>
                                    <p:set>
                                      <p:cBhvr>
                                        <p:cTn id="108" dur="1" fill="hold">
                                          <p:stCondLst>
                                            <p:cond delay="0"/>
                                          </p:stCondLst>
                                        </p:cTn>
                                        <p:tgtEl>
                                          <p:spTgt spid="444454"/>
                                        </p:tgtEl>
                                        <p:attrNameLst>
                                          <p:attrName>style.visibility</p:attrName>
                                        </p:attrNameLst>
                                      </p:cBhvr>
                                      <p:to>
                                        <p:strVal val="visible"/>
                                      </p:to>
                                    </p:set>
                                  </p:childTnLst>
                                </p:cTn>
                              </p:par>
                            </p:childTnLst>
                          </p:cTn>
                        </p:par>
                        <p:par>
                          <p:cTn id="109" fill="hold" nodeType="afterGroup">
                            <p:stCondLst>
                              <p:cond delay="0"/>
                            </p:stCondLst>
                            <p:childTnLst>
                              <p:par>
                                <p:cTn id="110" presetID="3" presetClass="entr" presetSubtype="0" fill="hold" grpId="0" nodeType="afterEffect">
                                  <p:stCondLst>
                                    <p:cond delay="0"/>
                                  </p:stCondLst>
                                  <p:childTnLst>
                                    <p:set>
                                      <p:cBhvr>
                                        <p:cTn id="111" dur="1" fill="hold">
                                          <p:stCondLst>
                                            <p:cond delay="0"/>
                                          </p:stCondLst>
                                        </p:cTn>
                                        <p:tgtEl>
                                          <p:spTgt spid="444455"/>
                                        </p:tgtEl>
                                        <p:attrNameLst>
                                          <p:attrName>style.visibility</p:attrName>
                                        </p:attrNameLst>
                                      </p:cBhvr>
                                      <p:to>
                                        <p:strVal val="visible"/>
                                      </p:to>
                                    </p:set>
                                  </p:childTnLst>
                                </p:cTn>
                              </p:par>
                            </p:childTnLst>
                          </p:cTn>
                        </p:par>
                        <p:par>
                          <p:cTn id="112" fill="hold" nodeType="afterGroup">
                            <p:stCondLst>
                              <p:cond delay="0"/>
                            </p:stCondLst>
                            <p:childTnLst>
                              <p:par>
                                <p:cTn id="113" presetID="3" presetClass="entr" presetSubtype="0" fill="hold" grpId="0" nodeType="afterEffect">
                                  <p:stCondLst>
                                    <p:cond delay="0"/>
                                  </p:stCondLst>
                                  <p:childTnLst>
                                    <p:set>
                                      <p:cBhvr>
                                        <p:cTn id="114" dur="1" fill="hold">
                                          <p:stCondLst>
                                            <p:cond delay="0"/>
                                          </p:stCondLst>
                                        </p:cTn>
                                        <p:tgtEl>
                                          <p:spTgt spid="444450"/>
                                        </p:tgtEl>
                                        <p:attrNameLst>
                                          <p:attrName>style.visibility</p:attrName>
                                        </p:attrNameLst>
                                      </p:cBhvr>
                                      <p:to>
                                        <p:strVal val="visible"/>
                                      </p:to>
                                    </p:set>
                                  </p:childTnLst>
                                </p:cTn>
                              </p:par>
                            </p:childTnLst>
                          </p:cTn>
                        </p:par>
                        <p:par>
                          <p:cTn id="115" fill="hold" nodeType="afterGroup">
                            <p:stCondLst>
                              <p:cond delay="0"/>
                            </p:stCondLst>
                            <p:childTnLst>
                              <p:par>
                                <p:cTn id="116" presetID="3" presetClass="entr" presetSubtype="0" fill="hold" grpId="0" nodeType="afterEffect">
                                  <p:stCondLst>
                                    <p:cond delay="0"/>
                                  </p:stCondLst>
                                  <p:childTnLst>
                                    <p:set>
                                      <p:cBhvr>
                                        <p:cTn id="117" dur="1" fill="hold">
                                          <p:stCondLst>
                                            <p:cond delay="0"/>
                                          </p:stCondLst>
                                        </p:cTn>
                                        <p:tgtEl>
                                          <p:spTgt spid="444456"/>
                                        </p:tgtEl>
                                        <p:attrNameLst>
                                          <p:attrName>style.visibility</p:attrName>
                                        </p:attrNameLst>
                                      </p:cBhvr>
                                      <p:to>
                                        <p:strVal val="visible"/>
                                      </p:to>
                                    </p:set>
                                  </p:childTnLst>
                                </p:cTn>
                              </p:par>
                            </p:childTnLst>
                          </p:cTn>
                        </p:par>
                        <p:par>
                          <p:cTn id="118" fill="hold" nodeType="afterGroup">
                            <p:stCondLst>
                              <p:cond delay="0"/>
                            </p:stCondLst>
                            <p:childTnLst>
                              <p:par>
                                <p:cTn id="119" presetID="3" presetClass="entr" presetSubtype="0" fill="hold" grpId="0" nodeType="afterEffect">
                                  <p:stCondLst>
                                    <p:cond delay="0"/>
                                  </p:stCondLst>
                                  <p:childTnLst>
                                    <p:set>
                                      <p:cBhvr>
                                        <p:cTn id="120" dur="1" fill="hold">
                                          <p:stCondLst>
                                            <p:cond delay="0"/>
                                          </p:stCondLst>
                                        </p:cTn>
                                        <p:tgtEl>
                                          <p:spTgt spid="444453"/>
                                        </p:tgtEl>
                                        <p:attrNameLst>
                                          <p:attrName>style.visibility</p:attrName>
                                        </p:attrNameLst>
                                      </p:cBhvr>
                                      <p:to>
                                        <p:strVal val="visible"/>
                                      </p:to>
                                    </p:set>
                                  </p:childTnLst>
                                </p:cTn>
                              </p:par>
                            </p:childTnLst>
                          </p:cTn>
                        </p:par>
                        <p:par>
                          <p:cTn id="121" fill="hold" nodeType="afterGroup">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444457"/>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1000" fill="hold"/>
                                        <p:tgtEl>
                                          <p:spTgt spid="3"/>
                                        </p:tgtEl>
                                        <p:attrNameLst>
                                          <p:attrName>ppt_w</p:attrName>
                                        </p:attrNameLst>
                                      </p:cBhvr>
                                      <p:tavLst>
                                        <p:tav tm="0">
                                          <p:val>
                                            <p:fltVal val="0"/>
                                          </p:val>
                                        </p:tav>
                                        <p:tav tm="100000">
                                          <p:val>
                                            <p:strVal val="#ppt_w"/>
                                          </p:val>
                                        </p:tav>
                                      </p:tavLst>
                                    </p:anim>
                                    <p:anim calcmode="lin" valueType="num">
                                      <p:cBhvr>
                                        <p:cTn id="129" dur="1000" fill="hold"/>
                                        <p:tgtEl>
                                          <p:spTgt spid="3"/>
                                        </p:tgtEl>
                                        <p:attrNameLst>
                                          <p:attrName>ppt_h</p:attrName>
                                        </p:attrNameLst>
                                      </p:cBhvr>
                                      <p:tavLst>
                                        <p:tav tm="0">
                                          <p:val>
                                            <p:fltVal val="0"/>
                                          </p:val>
                                        </p:tav>
                                        <p:tav tm="100000">
                                          <p:val>
                                            <p:strVal val="#ppt_h"/>
                                          </p:val>
                                        </p:tav>
                                      </p:tavLst>
                                    </p:anim>
                                    <p:anim calcmode="lin" valueType="num">
                                      <p:cBhvr>
                                        <p:cTn id="130" dur="1000" fill="hold"/>
                                        <p:tgtEl>
                                          <p:spTgt spid="3"/>
                                        </p:tgtEl>
                                        <p:attrNameLst>
                                          <p:attrName>style.rotation</p:attrName>
                                        </p:attrNameLst>
                                      </p:cBhvr>
                                      <p:tavLst>
                                        <p:tav tm="0">
                                          <p:val>
                                            <p:fltVal val="90"/>
                                          </p:val>
                                        </p:tav>
                                        <p:tav tm="100000">
                                          <p:val>
                                            <p:fltVal val="0"/>
                                          </p:val>
                                        </p:tav>
                                      </p:tavLst>
                                    </p:anim>
                                    <p:animEffect transition="in" filter="fade">
                                      <p:cBhvr>
                                        <p:cTn id="131" dur="1000"/>
                                        <p:tgtEl>
                                          <p:spTgt spid="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1"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anim calcmode="lin" valueType="num">
                                      <p:cBhvr>
                                        <p:cTn id="136" dur="1000" fill="hold"/>
                                        <p:tgtEl>
                                          <p:spTgt spid="46"/>
                                        </p:tgtEl>
                                        <p:attrNameLst>
                                          <p:attrName>ppt_w</p:attrName>
                                        </p:attrNameLst>
                                      </p:cBhvr>
                                      <p:tavLst>
                                        <p:tav tm="0">
                                          <p:val>
                                            <p:fltVal val="0"/>
                                          </p:val>
                                        </p:tav>
                                        <p:tav tm="100000">
                                          <p:val>
                                            <p:strVal val="#ppt_w"/>
                                          </p:val>
                                        </p:tav>
                                      </p:tavLst>
                                    </p:anim>
                                    <p:anim calcmode="lin" valueType="num">
                                      <p:cBhvr>
                                        <p:cTn id="137" dur="1000" fill="hold"/>
                                        <p:tgtEl>
                                          <p:spTgt spid="46"/>
                                        </p:tgtEl>
                                        <p:attrNameLst>
                                          <p:attrName>ppt_h</p:attrName>
                                        </p:attrNameLst>
                                      </p:cBhvr>
                                      <p:tavLst>
                                        <p:tav tm="0">
                                          <p:val>
                                            <p:fltVal val="0"/>
                                          </p:val>
                                        </p:tav>
                                        <p:tav tm="100000">
                                          <p:val>
                                            <p:strVal val="#ppt_h"/>
                                          </p:val>
                                        </p:tav>
                                      </p:tavLst>
                                    </p:anim>
                                    <p:anim calcmode="lin" valueType="num">
                                      <p:cBhvr>
                                        <p:cTn id="138" dur="1000" fill="hold"/>
                                        <p:tgtEl>
                                          <p:spTgt spid="46"/>
                                        </p:tgtEl>
                                        <p:attrNameLst>
                                          <p:attrName>style.rotation</p:attrName>
                                        </p:attrNameLst>
                                      </p:cBhvr>
                                      <p:tavLst>
                                        <p:tav tm="0">
                                          <p:val>
                                            <p:fltVal val="90"/>
                                          </p:val>
                                        </p:tav>
                                        <p:tav tm="100000">
                                          <p:val>
                                            <p:fltVal val="0"/>
                                          </p:val>
                                        </p:tav>
                                      </p:tavLst>
                                    </p:anim>
                                    <p:animEffect transition="in" filter="fade">
                                      <p:cBhvr>
                                        <p:cTn id="1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50" grpId="0" animBg="1"/>
      <p:bldP spid="444451" grpId="0" animBg="1"/>
      <p:bldP spid="444455" grpId="0" animBg="1"/>
      <p:bldP spid="444454" grpId="0" animBg="1"/>
      <p:bldP spid="444452" grpId="0" animBg="1"/>
      <p:bldP spid="444449" grpId="0" animBg="1"/>
      <p:bldP spid="444456" grpId="0" animBg="1"/>
      <p:bldP spid="444453" grpId="0" animBg="1"/>
      <p:bldP spid="444457" grpId="0" animBg="1"/>
      <p:bldP spid="3" grpId="0" animBg="1"/>
      <p:bldP spid="4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228600" y="3962400"/>
            <a:ext cx="8610600" cy="2667000"/>
          </a:xfrm>
        </p:spPr>
        <p:txBody>
          <a:bodyPr/>
          <a:lstStyle/>
          <a:p>
            <a:pPr eaLnBrk="1" hangingPunct="1"/>
            <a:r>
              <a:rPr lang="en-US" sz="5400" b="1">
                <a:solidFill>
                  <a:srgbClr val="FAFF50"/>
                </a:solidFill>
                <a:latin typeface="Arial" charset="0"/>
                <a:ea typeface="ＭＳ Ｐゴシック" charset="0"/>
                <a:cs typeface="Arial" charset="0"/>
              </a:rPr>
              <a:t>Хэн баптисм хүртэхдээ Христийн жишээг дагамаар байна вэ?</a:t>
            </a:r>
          </a:p>
        </p:txBody>
      </p:sp>
      <p:pic>
        <p:nvPicPr>
          <p:cNvPr id="237571" name="Picture 4" descr="bap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76200"/>
            <a:ext cx="5105400" cy="3829050"/>
          </a:xfrm>
          <a:prstGeom prst="rect">
            <a:avLst/>
          </a:prstGeom>
          <a:noFill/>
          <a:ln w="28575">
            <a:solidFill>
              <a:srgbClr val="E4FF0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a:xfrm>
            <a:off x="457200" y="152400"/>
            <a:ext cx="8229600" cy="1143000"/>
          </a:xfrm>
        </p:spPr>
        <p:txBody>
          <a:bodyPr/>
          <a:lstStyle/>
          <a:p>
            <a:pPr eaLnBrk="1" hangingPunct="1"/>
            <a:r>
              <a:rPr lang="en-US">
                <a:latin typeface="Arial" charset="0"/>
                <a:ea typeface="ＭＳ Ｐゴシック" charset="0"/>
                <a:cs typeface="ＭＳ Ｐゴシック" charset="0"/>
              </a:rPr>
              <a:t>Симон Петрийн тэмүүлэл</a:t>
            </a:r>
          </a:p>
        </p:txBody>
      </p:sp>
      <p:pic>
        <p:nvPicPr>
          <p:cNvPr id="239618" name="Picture 3" descr="in waterfal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29200" y="1219200"/>
            <a:ext cx="3657600" cy="5486400"/>
          </a:xfrm>
        </p:spPr>
      </p:pic>
      <p:sp>
        <p:nvSpPr>
          <p:cNvPr id="239619" name="Text Box 4"/>
          <p:cNvSpPr txBox="1">
            <a:spLocks noChangeArrowheads="1"/>
          </p:cNvSpPr>
          <p:nvPr/>
        </p:nvSpPr>
        <p:spPr bwMode="auto">
          <a:xfrm>
            <a:off x="152400" y="1508125"/>
            <a:ext cx="4876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altLang="ja-JP" sz="3200" b="1">
                <a:solidFill>
                  <a:srgbClr val="000000"/>
                </a:solidFill>
                <a:latin typeface="Arial" charset="0"/>
              </a:rPr>
              <a:t>"</a:t>
            </a:r>
            <a:r>
              <a:rPr lang="ru-RU" sz="3200" b="1">
                <a:solidFill>
                  <a:srgbClr val="000000"/>
                </a:solidFill>
                <a:latin typeface="Arial" charset="0"/>
              </a:rPr>
              <a:t>Хэрэв Би чамайг угаахгүй бол чи Надад хамаагүй болно гэлээ. Тэгтэл Симон Петр Түүнд -Эзэн, зөвхөн хөлийг минь ч биш, бас гар, толгойг минь угаагаач гэж хэлэв</a:t>
            </a:r>
            <a:r>
              <a:rPr lang="en-US" sz="3200" b="1">
                <a:solidFill>
                  <a:srgbClr val="000000"/>
                </a:solidFill>
                <a:latin typeface="Arial" charset="0"/>
              </a:rPr>
              <a:t>!</a:t>
            </a:r>
            <a:r>
              <a:rPr lang="fr-FR" altLang="ja-JP" sz="3200" b="1">
                <a:solidFill>
                  <a:srgbClr val="000000"/>
                </a:solidFill>
                <a:latin typeface="Arial" charset="0"/>
              </a:rPr>
              <a:t>"</a:t>
            </a:r>
            <a:r>
              <a:rPr lang="en-US" sz="3200" b="1">
                <a:solidFill>
                  <a:srgbClr val="000000"/>
                </a:solidFill>
                <a:latin typeface="Arial" charset="0"/>
              </a:rPr>
              <a:t> (Иохан 13:8б-9)</a:t>
            </a:r>
            <a:r>
              <a:rPr lang="en-US" sz="2000" b="1">
                <a:solidFill>
                  <a:srgbClr val="000000"/>
                </a:solidFill>
                <a:latin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57200" y="381000"/>
            <a:ext cx="8229600" cy="1143000"/>
          </a:xfrm>
        </p:spPr>
        <p:txBody>
          <a:bodyPr/>
          <a:lstStyle/>
          <a:p>
            <a:pPr eaLnBrk="1" hangingPunct="1"/>
            <a:r>
              <a:rPr lang="en-US" sz="4000">
                <a:solidFill>
                  <a:schemeClr val="bg1"/>
                </a:solidFill>
                <a:latin typeface="Arial" charset="0"/>
                <a:ea typeface="ＭＳ Ｐゴシック" charset="0"/>
                <a:cs typeface="ＭＳ Ｐゴシック" charset="0"/>
              </a:rPr>
              <a:t>Өөрчлөлтийн мэдрэмжийг бүхлээр нь авахаас бүү татгалз</a:t>
            </a:r>
          </a:p>
        </p:txBody>
      </p:sp>
      <p:pic>
        <p:nvPicPr>
          <p:cNvPr id="241667" name="Picture 3" descr="Siva Parvathi Baptis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2631"/>
          <a:stretch>
            <a:fillRect/>
          </a:stretch>
        </p:blipFill>
        <p:spPr>
          <a:xfrm>
            <a:off x="685800" y="1828800"/>
            <a:ext cx="7772400" cy="4876800"/>
          </a:xfrm>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333750" y="957263"/>
            <a:ext cx="5486400" cy="1023937"/>
          </a:xfrm>
        </p:spPr>
        <p:txBody>
          <a:bodyPr/>
          <a:lstStyle/>
          <a:p>
            <a:pPr eaLnBrk="1" hangingPunct="1">
              <a:defRPr/>
            </a:pPr>
            <a:r>
              <a:rPr lang="en-US" sz="4000" b="1" dirty="0" err="1" smtClean="0">
                <a:latin typeface="Tahoma" charset="0"/>
                <a:ea typeface="ＭＳ Ｐゴシック" charset="0"/>
                <a:cs typeface="ＭＳ Ｐゴシック" charset="0"/>
              </a:rPr>
              <a:t>Баптисмын</a:t>
            </a: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талаарх</a:t>
            </a:r>
            <a:r>
              <a:rPr lang="en-US" sz="4000" b="1" dirty="0" smtClean="0">
                <a:latin typeface="Tahoma" charset="0"/>
                <a:ea typeface="ＭＳ Ｐゴシック" charset="0"/>
                <a:cs typeface="ＭＳ Ｐゴシック" charset="0"/>
              </a:rPr>
              <a:t> </a:t>
            </a:r>
            <a:r>
              <a:rPr lang="en-US" sz="4000" b="1" dirty="0" err="1" smtClean="0">
                <a:latin typeface="Tahoma" charset="0"/>
                <a:ea typeface="ＭＳ Ｐゴシック" charset="0"/>
                <a:cs typeface="ＭＳ Ｐゴシック" charset="0"/>
              </a:rPr>
              <a:t>асуулт</a:t>
            </a:r>
            <a:r>
              <a:rPr lang="en-US" sz="4000" b="1" dirty="0" smtClean="0">
                <a:latin typeface="Tahoma" charset="0"/>
                <a:ea typeface="ＭＳ Ｐゴシック" charset="0"/>
                <a:cs typeface="ＭＳ Ｐゴシック" charset="0"/>
              </a:rPr>
              <a:t>?</a:t>
            </a:r>
            <a:endParaRPr lang="en-US" sz="4000" b="1" dirty="0">
              <a:latin typeface="Tahoma" charset="0"/>
              <a:ea typeface="ＭＳ Ｐゴシック" charset="0"/>
              <a:cs typeface="ＭＳ Ｐゴシック" charset="0"/>
            </a:endParaRPr>
          </a:p>
        </p:txBody>
      </p:sp>
      <p:sp>
        <p:nvSpPr>
          <p:cNvPr id="178179" name="Rectangle 3"/>
          <p:cNvSpPr>
            <a:spLocks noGrp="1" noChangeArrowheads="1"/>
          </p:cNvSpPr>
          <p:nvPr>
            <p:ph type="body" idx="1"/>
          </p:nvPr>
        </p:nvSpPr>
        <p:spPr>
          <a:xfrm>
            <a:off x="381000" y="2438400"/>
            <a:ext cx="8382000" cy="3670300"/>
          </a:xfrm>
        </p:spPr>
        <p:txBody>
          <a:bodyPr/>
          <a:lstStyle/>
          <a:p>
            <a:pPr eaLnBrk="1" hangingPunct="1">
              <a:defRPr/>
            </a:pPr>
            <a:r>
              <a:rPr lang="x-none" sz="2800" b="1" dirty="0" smtClean="0">
                <a:latin typeface="Tahoma" charset="0"/>
                <a:ea typeface="ＭＳ Ｐゴシック" charset="0"/>
                <a:cs typeface="ＭＳ Ｐゴシック" charset="0"/>
              </a:rPr>
              <a:t>Эзэний зоогонд оролцоход шаардагдах</a:t>
            </a:r>
            <a:r>
              <a:rPr lang="en-US" sz="2800" b="1" dirty="0" smtClean="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a:p>
            <a:pPr eaLnBrk="1" hangingPunct="1">
              <a:defRPr/>
            </a:pPr>
            <a:r>
              <a:rPr lang="en-US" sz="2800" b="1" dirty="0" err="1" smtClean="0">
                <a:latin typeface="Tahoma" charset="0"/>
                <a:ea typeface="ＭＳ Ｐゴシック" charset="0"/>
                <a:cs typeface="ＭＳ Ｐゴシック" charset="0"/>
              </a:rPr>
              <a:t>Нялх</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байхдаа</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цацлага</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баптисм</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хүртсэн</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бол</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шаардлагатай</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юу</a:t>
            </a:r>
            <a:r>
              <a:rPr lang="en-US" sz="2800" b="1" dirty="0" smtClean="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a:p>
            <a:pPr eaLnBrk="1" hangingPunct="1">
              <a:defRPr/>
            </a:pPr>
            <a:r>
              <a:rPr lang="en-US" sz="2800" b="1" dirty="0" err="1" smtClean="0">
                <a:latin typeface="Tahoma" charset="0"/>
                <a:ea typeface="ＭＳ Ｐゴシック" charset="0"/>
                <a:cs typeface="ＭＳ Ｐゴシック" charset="0"/>
              </a:rPr>
              <a:t>Насанд</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хүрсний</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дараа</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цацлага</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баптисм</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хүртсэн</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бол</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шаардлагатай</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юу</a:t>
            </a:r>
            <a:r>
              <a:rPr lang="en-US" sz="2800" b="1" dirty="0" smtClean="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a:p>
            <a:pPr eaLnBrk="1" hangingPunct="1">
              <a:defRPr/>
            </a:pPr>
            <a:r>
              <a:rPr lang="en-US" sz="2800" b="1" dirty="0" err="1" smtClean="0">
                <a:latin typeface="Tahoma" charset="0"/>
                <a:ea typeface="ＭＳ Ｐゴシック" charset="0"/>
                <a:cs typeface="ＭＳ Ｐゴシック" charset="0"/>
              </a:rPr>
              <a:t>Библийн</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бус</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чуулганд</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булхуулсан</a:t>
            </a:r>
            <a:r>
              <a:rPr lang="en-US" sz="2800" b="1" dirty="0" smtClean="0">
                <a:latin typeface="Tahoma" charset="0"/>
                <a:ea typeface="ＭＳ Ｐゴシック" charset="0"/>
                <a:cs typeface="ＭＳ Ｐゴシック" charset="0"/>
              </a:rPr>
              <a:t/>
            </a:r>
            <a:br>
              <a:rPr lang="en-US" sz="2800" b="1" dirty="0" smtClean="0">
                <a:latin typeface="Tahoma" charset="0"/>
                <a:ea typeface="ＭＳ Ｐゴシック" charset="0"/>
                <a:cs typeface="ＭＳ Ｐゴシック" charset="0"/>
              </a:rPr>
            </a:br>
            <a:r>
              <a:rPr lang="en-US" sz="2800" b="1" dirty="0" err="1" smtClean="0">
                <a:latin typeface="Tahoma" charset="0"/>
                <a:ea typeface="ＭＳ Ｐゴシック" charset="0"/>
                <a:cs typeface="ＭＳ Ｐゴシック" charset="0"/>
              </a:rPr>
              <a:t>бол</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шаардлагатай</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юу</a:t>
            </a:r>
            <a:r>
              <a:rPr lang="en-US" sz="2800" b="1" dirty="0" smtClean="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pic>
        <p:nvPicPr>
          <p:cNvPr id="243715" name="Picture 5" descr="j0335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9117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 Box 8"/>
          <p:cNvSpPr txBox="1">
            <a:spLocks noChangeArrowheads="1"/>
          </p:cNvSpPr>
          <p:nvPr/>
        </p:nvSpPr>
        <p:spPr bwMode="auto">
          <a:xfrm>
            <a:off x="7543800" y="71438"/>
            <a:ext cx="1493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FFFFFF"/>
                </a:solidFill>
              </a:rPr>
              <a:t>141-142</a:t>
            </a:r>
          </a:p>
        </p:txBody>
      </p:sp>
      <p:pic>
        <p:nvPicPr>
          <p:cNvPr id="243717" name="Picture 1" descr="Pic 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26988"/>
            <a:ext cx="2916238" cy="226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800" b="1" dirty="0" err="1">
                <a:solidFill>
                  <a:srgbClr val="FFFFFF"/>
                </a:solidFill>
                <a:latin typeface="Arial" charset="0"/>
                <a:ea typeface="ＭＳ Ｐゴシック" charset="0"/>
              </a:rPr>
              <a:t>Шинэ</a:t>
            </a:r>
            <a:r>
              <a:rPr lang="ru-RU" sz="2800" b="1" dirty="0">
                <a:solidFill>
                  <a:srgbClr val="FFFFFF"/>
                </a:solidFill>
                <a:latin typeface="Arial" charset="0"/>
                <a:ea typeface="ＭＳ Ｐゴシック" charset="0"/>
              </a:rPr>
              <a:t> </a:t>
            </a:r>
            <a:r>
              <a:rPr lang="ru-RU" sz="2800" b="1" dirty="0" err="1">
                <a:solidFill>
                  <a:srgbClr val="FFFFFF"/>
                </a:solidFill>
                <a:latin typeface="Arial" charset="0"/>
                <a:ea typeface="ＭＳ Ｐゴシック" charset="0"/>
              </a:rPr>
              <a:t>гэрээний</a:t>
            </a:r>
            <a:r>
              <a:rPr lang="ru-RU" sz="2800" b="1" dirty="0">
                <a:solidFill>
                  <a:srgbClr val="FFFFFF"/>
                </a:solidFill>
                <a:latin typeface="Arial" charset="0"/>
                <a:ea typeface="ＭＳ Ｐゴシック" charset="0"/>
              </a:rPr>
              <a:t> </a:t>
            </a:r>
            <a:r>
              <a:rPr lang="ru-RU" sz="2800" b="1" dirty="0" err="1" smtClean="0">
                <a:solidFill>
                  <a:srgbClr val="FFFFFF"/>
                </a:solidFill>
                <a:latin typeface="Arial" charset="0"/>
                <a:ea typeface="ＭＳ Ｐゴシック" charset="0"/>
              </a:rPr>
              <a:t>суурь</a:t>
            </a:r>
            <a:r>
              <a:rPr lang="en-US" sz="2800" b="1" dirty="0" smtClean="0">
                <a:solidFill>
                  <a:srgbClr val="FFFFFF"/>
                </a:solidFill>
                <a:latin typeface="Arial" charset="0"/>
                <a:ea typeface="ＭＳ Ｐゴシック" charset="0"/>
              </a:rPr>
              <a:t> •</a:t>
            </a:r>
            <a:r>
              <a:rPr lang="en-US" sz="2800" b="1" dirty="0" smtClean="0">
                <a:solidFill>
                  <a:srgbClr val="FFFFFF"/>
                </a:solidFill>
                <a:latin typeface="Arial" charset="0"/>
                <a:ea typeface="ＭＳ Ｐゴシック" charset="0"/>
              </a:rPr>
              <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10049039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18322515"/>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defRPr/>
            </a:pPr>
            <a:r>
              <a:rPr lang="en-US" sz="6500" dirty="0" err="1" smtClean="0">
                <a:solidFill>
                  <a:schemeClr val="bg1"/>
                </a:solidFill>
                <a:latin typeface="Arial" charset="0"/>
                <a:ea typeface="ＭＳ Ｐゴシック" charset="0"/>
                <a:cs typeface="ＭＳ Ｐゴシック" charset="0"/>
              </a:rPr>
              <a:t>Баптисм</a:t>
            </a:r>
            <a:r>
              <a:rPr lang="en-US" sz="6500" dirty="0" smtClean="0">
                <a:solidFill>
                  <a:schemeClr val="bg1"/>
                </a:solidFill>
                <a:latin typeface="Arial" charset="0"/>
                <a:ea typeface="ＭＳ Ｐゴシック" charset="0"/>
                <a:cs typeface="ＭＳ Ｐゴシック" charset="0"/>
              </a:rPr>
              <a:t> </a:t>
            </a:r>
            <a:r>
              <a:rPr lang="en-US" sz="6500" dirty="0" err="1" smtClean="0">
                <a:solidFill>
                  <a:schemeClr val="bg1"/>
                </a:solidFill>
                <a:latin typeface="Arial" charset="0"/>
                <a:ea typeface="ＭＳ Ｐゴシック" charset="0"/>
                <a:cs typeface="ＭＳ Ｐゴシック" charset="0"/>
              </a:rPr>
              <a:t>гэж</a:t>
            </a:r>
            <a:r>
              <a:rPr lang="en-US" sz="6500" dirty="0" smtClean="0">
                <a:solidFill>
                  <a:schemeClr val="bg1"/>
                </a:solidFill>
                <a:latin typeface="Arial" charset="0"/>
                <a:ea typeface="ＭＳ Ｐゴシック" charset="0"/>
                <a:cs typeface="ＭＳ Ｐゴシック" charset="0"/>
              </a:rPr>
              <a:t> </a:t>
            </a:r>
            <a:r>
              <a:rPr lang="en-US" sz="6500" dirty="0" err="1" smtClean="0">
                <a:solidFill>
                  <a:schemeClr val="bg1"/>
                </a:solidFill>
                <a:latin typeface="Arial" charset="0"/>
                <a:ea typeface="ＭＳ Ｐゴシック" charset="0"/>
                <a:cs typeface="ＭＳ Ｐゴシック" charset="0"/>
              </a:rPr>
              <a:t>юу</a:t>
            </a:r>
            <a:r>
              <a:rPr lang="en-US" sz="6500" dirty="0" smtClean="0">
                <a:solidFill>
                  <a:schemeClr val="bg1"/>
                </a:solidFill>
                <a:latin typeface="Arial" charset="0"/>
                <a:ea typeface="ＭＳ Ｐゴシック" charset="0"/>
                <a:cs typeface="ＭＳ Ｐゴシック" charset="0"/>
              </a:rPr>
              <a:t> </a:t>
            </a:r>
            <a:r>
              <a:rPr lang="en-US" sz="6500" dirty="0" err="1" smtClean="0">
                <a:solidFill>
                  <a:schemeClr val="bg1"/>
                </a:solidFill>
                <a:latin typeface="Arial" charset="0"/>
                <a:ea typeface="ＭＳ Ｐゴシック" charset="0"/>
                <a:cs typeface="ＭＳ Ｐゴシック" charset="0"/>
              </a:rPr>
              <a:t>вэ</a:t>
            </a:r>
            <a:r>
              <a:rPr lang="en-US" sz="6500" dirty="0" smtClean="0">
                <a:solidFill>
                  <a:schemeClr val="bg1"/>
                </a:solidFill>
                <a:latin typeface="Arial" charset="0"/>
                <a:ea typeface="ＭＳ Ｐゴシック" charset="0"/>
                <a:cs typeface="ＭＳ Ｐゴシック" charset="0"/>
              </a:rPr>
              <a:t>?</a:t>
            </a:r>
            <a:endParaRPr lang="en-US" sz="6500" dirty="0">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en-US" dirty="0" err="1" smtClean="0">
                <a:latin typeface="Tahoma" charset="0"/>
                <a:ea typeface="ＭＳ Ｐゴシック" charset="0"/>
                <a:cs typeface="ＭＳ Ｐゴシック" charset="0"/>
              </a:rPr>
              <a:t>Баптисмийн</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утга</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учир</a:t>
            </a:r>
            <a:r>
              <a:rPr lang="en-US" dirty="0" smtClean="0">
                <a:latin typeface="Tahoma" charset="0"/>
                <a:ea typeface="ＭＳ Ｐゴシック" charset="0"/>
                <a:cs typeface="ＭＳ Ｐゴシック" charset="0"/>
              </a:rPr>
              <a:t>:</a:t>
            </a:r>
            <a:endParaRPr lang="en-US" dirty="0">
              <a:latin typeface="Tahoma" charset="0"/>
              <a:ea typeface="ＭＳ Ｐゴシック" charset="0"/>
              <a:cs typeface="ＭＳ Ｐゴシック" charset="0"/>
            </a:endParaRPr>
          </a:p>
        </p:txBody>
      </p:sp>
      <p:sp>
        <p:nvSpPr>
          <p:cNvPr id="154628" name="WordArt 4"/>
          <p:cNvSpPr>
            <a:spLocks noChangeArrowheads="1" noChangeShapeType="1" noTextEdit="1"/>
          </p:cNvSpPr>
          <p:nvPr/>
        </p:nvSpPr>
        <p:spPr bwMode="auto">
          <a:xfrm>
            <a:off x="1143000" y="1219200"/>
            <a:ext cx="6858000" cy="3048000"/>
          </a:xfrm>
          <a:prstGeom prst="rect">
            <a:avLst/>
          </a:prstGeom>
        </p:spPr>
        <p:txBody>
          <a:bodyPr wrap="none" fromWordArt="1">
            <a:prstTxWarp prst="textCascadeUp">
              <a:avLst>
                <a:gd name="adj" fmla="val 44444"/>
              </a:avLst>
            </a:prstTxWarp>
            <a:scene3d>
              <a:camera prst="legacyPerspectiveFront">
                <a:rot lat="20519971" lon="1080000" rev="0"/>
              </a:camera>
              <a:lightRig rig="legacyHarsh2" dir="b"/>
            </a:scene3d>
            <a:sp3d extrusionH="430200" prstMaterial="legacyMatte">
              <a:extrusionClr>
                <a:srgbClr val="FF6600"/>
              </a:extrusionClr>
            </a:sp3d>
          </a:bodyPr>
          <a:lstStyle/>
          <a:p>
            <a:pPr algn="ctr"/>
            <a:r>
              <a:rPr lang="bg-BG" sz="3600" kern="10">
                <a:ln w="9525">
                  <a:round/>
                  <a:headEnd/>
                  <a:tailEnd/>
                </a:ln>
                <a:gradFill rotWithShape="1">
                  <a:gsLst>
                    <a:gs pos="0">
                      <a:srgbClr val="FFE701"/>
                    </a:gs>
                    <a:gs pos="100000">
                      <a:srgbClr val="FE3E02"/>
                    </a:gs>
                  </a:gsLst>
                  <a:lin ang="5400000" scaled="1"/>
                </a:gradFill>
                <a:latin typeface="Impact"/>
                <a:ea typeface="Impact"/>
                <a:cs typeface="Impact"/>
              </a:rPr>
              <a:t>Адилтгал</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54629" name="Rectangle 5"/>
          <p:cNvSpPr>
            <a:spLocks noGrp="1" noChangeArrowheads="1"/>
          </p:cNvSpPr>
          <p:nvPr>
            <p:ph type="body" idx="1"/>
          </p:nvPr>
        </p:nvSpPr>
        <p:spPr>
          <a:xfrm>
            <a:off x="228600" y="4114800"/>
            <a:ext cx="8915400" cy="2743200"/>
          </a:xfrm>
        </p:spPr>
        <p:txBody>
          <a:bodyPr/>
          <a:lstStyle/>
          <a:p>
            <a:pPr eaLnBrk="1" hangingPunct="1">
              <a:defRPr/>
            </a:pPr>
            <a:r>
              <a:rPr lang="en-US" sz="2800" dirty="0" smtClean="0">
                <a:latin typeface="Tahoma" charset="0"/>
                <a:ea typeface="ＭＳ Ｐゴシック" charset="0"/>
                <a:cs typeface="ＭＳ Ｐゴシック" charset="0"/>
              </a:rPr>
              <a:t>ХГ: </a:t>
            </a:r>
            <a:r>
              <a:rPr lang="en-US" sz="2800" dirty="0" err="1" smtClean="0">
                <a:latin typeface="Tahoma" charset="0"/>
                <a:ea typeface="ＭＳ Ｐゴシック" charset="0"/>
                <a:cs typeface="ＭＳ Ｐゴシック" charset="0"/>
              </a:rPr>
              <a:t>ийм</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үйлдэл</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байгаагүй</a:t>
            </a:r>
            <a:endParaRPr lang="en-US" sz="2800" dirty="0">
              <a:latin typeface="Tahoma" charset="0"/>
              <a:ea typeface="ＭＳ Ｐゴシック" charset="0"/>
              <a:cs typeface="ＭＳ Ｐゴシック" charset="0"/>
            </a:endParaRPr>
          </a:p>
          <a:p>
            <a:pPr eaLnBrk="1" hangingPunct="1">
              <a:defRPr/>
            </a:pPr>
            <a:r>
              <a:rPr lang="en-US" sz="2800" dirty="0" err="1" smtClean="0">
                <a:latin typeface="Tahoma" charset="0"/>
                <a:ea typeface="ＭＳ Ｐゴシック" charset="0"/>
                <a:cs typeface="ＭＳ Ｐゴシック" charset="0"/>
              </a:rPr>
              <a:t>Завсарын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үе</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Харь</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хүн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Еврей</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хүнтэй</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адил</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болох</a:t>
            </a:r>
            <a:endParaRPr lang="en-US" sz="2800" dirty="0">
              <a:latin typeface="Tahoma" charset="0"/>
              <a:ea typeface="ＭＳ Ｐゴシック" charset="0"/>
              <a:cs typeface="ＭＳ Ｐゴシック" charset="0"/>
            </a:endParaRPr>
          </a:p>
          <a:p>
            <a:pPr eaLnBrk="1" hangingPunct="1">
              <a:defRPr/>
            </a:pPr>
            <a:r>
              <a:rPr lang="en-US" sz="2800" dirty="0" err="1" smtClean="0">
                <a:latin typeface="Tahoma" charset="0"/>
                <a:ea typeface="ＭＳ Ｐゴシック" charset="0"/>
                <a:cs typeface="ＭＳ Ｐゴシック" charset="0"/>
              </a:rPr>
              <a:t>Иохан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Гэмшээгүй</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нь</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гэмшсэнтэй</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адил</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болох</a:t>
            </a:r>
            <a:endParaRPr lang="en-US" sz="2800" dirty="0">
              <a:latin typeface="Tahoma" charset="0"/>
              <a:ea typeface="ＭＳ Ｐゴシック" charset="0"/>
              <a:cs typeface="ＭＳ Ｐゴシック" charset="0"/>
            </a:endParaRPr>
          </a:p>
          <a:p>
            <a:pPr eaLnBrk="1" hangingPunct="1">
              <a:defRPr/>
            </a:pPr>
            <a:r>
              <a:rPr lang="en-US" sz="2800" dirty="0" err="1" smtClean="0">
                <a:latin typeface="Tahoma" charset="0"/>
                <a:ea typeface="ＭＳ Ｐゴシック" charset="0"/>
                <a:cs typeface="ＭＳ Ｐゴシック" charset="0"/>
              </a:rPr>
              <a:t>Чуулган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Итгэгч</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бус</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нь</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итгэгчтэй</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адил</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болох</a:t>
            </a:r>
            <a:endParaRPr lang="en-US" sz="2800" dirty="0">
              <a:latin typeface="Tahoma" charset="0"/>
              <a:ea typeface="ＭＳ Ｐゴシック" charset="0"/>
              <a:cs typeface="ＭＳ Ｐゴシック" charset="0"/>
            </a:endParaRPr>
          </a:p>
        </p:txBody>
      </p:sp>
      <p:sp>
        <p:nvSpPr>
          <p:cNvPr id="58372"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2000"/>
                                        <p:tgtEl>
                                          <p:spTgt spid="154628"/>
                                        </p:tgtEl>
                                      </p:cBhvr>
                                    </p:animEffect>
                                    <p:anim calcmode="lin" valueType="num">
                                      <p:cBhvr>
                                        <p:cTn id="8" dur="2000" fill="hold"/>
                                        <p:tgtEl>
                                          <p:spTgt spid="154628"/>
                                        </p:tgtEl>
                                        <p:attrNameLst>
                                          <p:attrName>style.rotation</p:attrName>
                                        </p:attrNameLst>
                                      </p:cBhvr>
                                      <p:tavLst>
                                        <p:tav tm="0">
                                          <p:val>
                                            <p:fltVal val="720"/>
                                          </p:val>
                                        </p:tav>
                                        <p:tav tm="100000">
                                          <p:val>
                                            <p:fltVal val="0"/>
                                          </p:val>
                                        </p:tav>
                                      </p:tavLst>
                                    </p:anim>
                                    <p:anim calcmode="lin" valueType="num">
                                      <p:cBhvr>
                                        <p:cTn id="9" dur="2000" fill="hold"/>
                                        <p:tgtEl>
                                          <p:spTgt spid="154628"/>
                                        </p:tgtEl>
                                        <p:attrNameLst>
                                          <p:attrName>ppt_h</p:attrName>
                                        </p:attrNameLst>
                                      </p:cBhvr>
                                      <p:tavLst>
                                        <p:tav tm="0">
                                          <p:val>
                                            <p:fltVal val="0"/>
                                          </p:val>
                                        </p:tav>
                                        <p:tav tm="100000">
                                          <p:val>
                                            <p:strVal val="#ppt_h"/>
                                          </p:val>
                                        </p:tav>
                                      </p:tavLst>
                                    </p:anim>
                                    <p:anim calcmode="lin" valueType="num">
                                      <p:cBhvr>
                                        <p:cTn id="10" dur="2000" fill="hold"/>
                                        <p:tgtEl>
                                          <p:spTgt spid="15462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154629">
                                            <p:txEl>
                                              <p:pRg st="0" end="0"/>
                                            </p:txEl>
                                          </p:spTgt>
                                        </p:tgtEl>
                                        <p:attrNameLst>
                                          <p:attrName>style.visibility</p:attrName>
                                        </p:attrNameLst>
                                      </p:cBhvr>
                                      <p:to>
                                        <p:strVal val="visible"/>
                                      </p:to>
                                    </p:set>
                                    <p:animEffect transition="in" filter="fade">
                                      <p:cBhvr>
                                        <p:cTn id="15" dur="770" decel="100000"/>
                                        <p:tgtEl>
                                          <p:spTgt spid="154629">
                                            <p:txEl>
                                              <p:pRg st="0" end="0"/>
                                            </p:txEl>
                                          </p:spTgt>
                                        </p:tgtEl>
                                      </p:cBhvr>
                                    </p:animEffect>
                                    <p:animScale>
                                      <p:cBhvr>
                                        <p:cTn id="16" dur="770" decel="100000"/>
                                        <p:tgtEl>
                                          <p:spTgt spid="154629">
                                            <p:txEl>
                                              <p:pRg st="0" end="0"/>
                                            </p:txEl>
                                          </p:spTgt>
                                        </p:tgtEl>
                                      </p:cBhvr>
                                      <p:from x="10000" y="10000"/>
                                      <p:to x="200000" y="450000"/>
                                    </p:animScale>
                                    <p:animScale>
                                      <p:cBhvr>
                                        <p:cTn id="17" dur="1230" accel="100000" fill="hold">
                                          <p:stCondLst>
                                            <p:cond delay="770"/>
                                          </p:stCondLst>
                                        </p:cTn>
                                        <p:tgtEl>
                                          <p:spTgt spid="154629">
                                            <p:txEl>
                                              <p:pRg st="0" end="0"/>
                                            </p:txEl>
                                          </p:spTgt>
                                        </p:tgtEl>
                                      </p:cBhvr>
                                      <p:from x="200000" y="450000"/>
                                      <p:to x="100000" y="100000"/>
                                    </p:animScale>
                                    <p:set>
                                      <p:cBhvr>
                                        <p:cTn id="18" dur="770" fill="hold"/>
                                        <p:tgtEl>
                                          <p:spTgt spid="154629">
                                            <p:txEl>
                                              <p:pRg st="0" end="0"/>
                                            </p:txEl>
                                          </p:spTgt>
                                        </p:tgtEl>
                                        <p:attrNameLst>
                                          <p:attrName>ppt_x</p:attrName>
                                        </p:attrNameLst>
                                      </p:cBhvr>
                                      <p:to>
                                        <p:strVal val="(0.5)"/>
                                      </p:to>
                                    </p:set>
                                    <p:anim from="(0.5)" to="(#ppt_x)" calcmode="lin" valueType="num">
                                      <p:cBhvr>
                                        <p:cTn id="19" dur="1230" accel="100000" fill="hold">
                                          <p:stCondLst>
                                            <p:cond delay="770"/>
                                          </p:stCondLst>
                                        </p:cTn>
                                        <p:tgtEl>
                                          <p:spTgt spid="154629">
                                            <p:txEl>
                                              <p:pRg st="0" end="0"/>
                                            </p:txEl>
                                          </p:spTgt>
                                        </p:tgtEl>
                                        <p:attrNameLst>
                                          <p:attrName>ppt_x</p:attrName>
                                        </p:attrNameLst>
                                      </p:cBhvr>
                                    </p:anim>
                                    <p:set>
                                      <p:cBhvr>
                                        <p:cTn id="20" dur="770" fill="hold"/>
                                        <p:tgtEl>
                                          <p:spTgt spid="154629">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154629">
                                            <p:txEl>
                                              <p:pRg st="0" end="0"/>
                                            </p:txEl>
                                          </p:spTgt>
                                        </p:tgtEl>
                                        <p:attrNameLst>
                                          <p:attrName>ppt_y</p:attrName>
                                        </p:attrNameLst>
                                      </p:cBhvr>
                                    </p:anim>
                                  </p:childTnLst>
                                </p:cTn>
                              </p:par>
                              <p:par>
                                <p:cTn id="22" presetID="51" presetClass="entr" presetSubtype="0" fill="hold" grpId="0" nodeType="withEffect">
                                  <p:stCondLst>
                                    <p:cond delay="0"/>
                                  </p:stCondLst>
                                  <p:childTnLst>
                                    <p:set>
                                      <p:cBhvr>
                                        <p:cTn id="23" dur="1" fill="hold">
                                          <p:stCondLst>
                                            <p:cond delay="0"/>
                                          </p:stCondLst>
                                        </p:cTn>
                                        <p:tgtEl>
                                          <p:spTgt spid="154629">
                                            <p:txEl>
                                              <p:pRg st="1" end="1"/>
                                            </p:txEl>
                                          </p:spTgt>
                                        </p:tgtEl>
                                        <p:attrNameLst>
                                          <p:attrName>style.visibility</p:attrName>
                                        </p:attrNameLst>
                                      </p:cBhvr>
                                      <p:to>
                                        <p:strVal val="visible"/>
                                      </p:to>
                                    </p:set>
                                    <p:animEffect transition="in" filter="fade">
                                      <p:cBhvr>
                                        <p:cTn id="24" dur="770" decel="100000"/>
                                        <p:tgtEl>
                                          <p:spTgt spid="154629">
                                            <p:txEl>
                                              <p:pRg st="1" end="1"/>
                                            </p:txEl>
                                          </p:spTgt>
                                        </p:tgtEl>
                                      </p:cBhvr>
                                    </p:animEffect>
                                    <p:animScale>
                                      <p:cBhvr>
                                        <p:cTn id="25" dur="770" decel="100000"/>
                                        <p:tgtEl>
                                          <p:spTgt spid="154629">
                                            <p:txEl>
                                              <p:pRg st="1" end="1"/>
                                            </p:txEl>
                                          </p:spTgt>
                                        </p:tgtEl>
                                      </p:cBhvr>
                                      <p:from x="10000" y="10000"/>
                                      <p:to x="200000" y="450000"/>
                                    </p:animScale>
                                    <p:animScale>
                                      <p:cBhvr>
                                        <p:cTn id="26" dur="1230" accel="100000" fill="hold">
                                          <p:stCondLst>
                                            <p:cond delay="770"/>
                                          </p:stCondLst>
                                        </p:cTn>
                                        <p:tgtEl>
                                          <p:spTgt spid="154629">
                                            <p:txEl>
                                              <p:pRg st="1" end="1"/>
                                            </p:txEl>
                                          </p:spTgt>
                                        </p:tgtEl>
                                      </p:cBhvr>
                                      <p:from x="200000" y="450000"/>
                                      <p:to x="100000" y="100000"/>
                                    </p:animScale>
                                    <p:set>
                                      <p:cBhvr>
                                        <p:cTn id="27" dur="770" fill="hold"/>
                                        <p:tgtEl>
                                          <p:spTgt spid="154629">
                                            <p:txEl>
                                              <p:pRg st="1" end="1"/>
                                            </p:txEl>
                                          </p:spTgt>
                                        </p:tgtEl>
                                        <p:attrNameLst>
                                          <p:attrName>ppt_x</p:attrName>
                                        </p:attrNameLst>
                                      </p:cBhvr>
                                      <p:to>
                                        <p:strVal val="(0.5)"/>
                                      </p:to>
                                    </p:set>
                                    <p:anim from="(0.5)" to="(#ppt_x)" calcmode="lin" valueType="num">
                                      <p:cBhvr>
                                        <p:cTn id="28" dur="1230" accel="100000" fill="hold">
                                          <p:stCondLst>
                                            <p:cond delay="770"/>
                                          </p:stCondLst>
                                        </p:cTn>
                                        <p:tgtEl>
                                          <p:spTgt spid="154629">
                                            <p:txEl>
                                              <p:pRg st="1" end="1"/>
                                            </p:txEl>
                                          </p:spTgt>
                                        </p:tgtEl>
                                        <p:attrNameLst>
                                          <p:attrName>ppt_x</p:attrName>
                                        </p:attrNameLst>
                                      </p:cBhvr>
                                    </p:anim>
                                    <p:set>
                                      <p:cBhvr>
                                        <p:cTn id="29" dur="770" fill="hold"/>
                                        <p:tgtEl>
                                          <p:spTgt spid="154629">
                                            <p:txEl>
                                              <p:pRg st="1" end="1"/>
                                            </p:txEl>
                                          </p:spTgt>
                                        </p:tgtEl>
                                        <p:attrNameLst>
                                          <p:attrName>ppt_y</p:attrName>
                                        </p:attrNameLst>
                                      </p:cBhvr>
                                      <p:to>
                                        <p:strVal val="(#ppt_y+0.4)"/>
                                      </p:to>
                                    </p:set>
                                    <p:anim from="(#ppt_y+0.4)" to="(#ppt_y)" calcmode="lin" valueType="num">
                                      <p:cBhvr>
                                        <p:cTn id="30" dur="1230" accel="100000" fill="hold">
                                          <p:stCondLst>
                                            <p:cond delay="770"/>
                                          </p:stCondLst>
                                        </p:cTn>
                                        <p:tgtEl>
                                          <p:spTgt spid="154629">
                                            <p:txEl>
                                              <p:pRg st="1" end="1"/>
                                            </p:txEl>
                                          </p:spTgt>
                                        </p:tgtEl>
                                        <p:attrNameLst>
                                          <p:attrName>ppt_y</p:attrName>
                                        </p:attrNameLst>
                                      </p:cBhvr>
                                    </p:anim>
                                  </p:childTnLst>
                                </p:cTn>
                              </p:par>
                              <p:par>
                                <p:cTn id="31" presetID="51" presetClass="entr" presetSubtype="0" fill="hold" grpId="0" nodeType="withEffect">
                                  <p:stCondLst>
                                    <p:cond delay="0"/>
                                  </p:stCondLst>
                                  <p:childTnLst>
                                    <p:set>
                                      <p:cBhvr>
                                        <p:cTn id="32" dur="1" fill="hold">
                                          <p:stCondLst>
                                            <p:cond delay="0"/>
                                          </p:stCondLst>
                                        </p:cTn>
                                        <p:tgtEl>
                                          <p:spTgt spid="154629">
                                            <p:txEl>
                                              <p:pRg st="2" end="2"/>
                                            </p:txEl>
                                          </p:spTgt>
                                        </p:tgtEl>
                                        <p:attrNameLst>
                                          <p:attrName>style.visibility</p:attrName>
                                        </p:attrNameLst>
                                      </p:cBhvr>
                                      <p:to>
                                        <p:strVal val="visible"/>
                                      </p:to>
                                    </p:set>
                                    <p:animEffect transition="in" filter="fade">
                                      <p:cBhvr>
                                        <p:cTn id="33" dur="770" decel="100000"/>
                                        <p:tgtEl>
                                          <p:spTgt spid="154629">
                                            <p:txEl>
                                              <p:pRg st="2" end="2"/>
                                            </p:txEl>
                                          </p:spTgt>
                                        </p:tgtEl>
                                      </p:cBhvr>
                                    </p:animEffect>
                                    <p:animScale>
                                      <p:cBhvr>
                                        <p:cTn id="34" dur="770" decel="100000"/>
                                        <p:tgtEl>
                                          <p:spTgt spid="154629">
                                            <p:txEl>
                                              <p:pRg st="2" end="2"/>
                                            </p:txEl>
                                          </p:spTgt>
                                        </p:tgtEl>
                                      </p:cBhvr>
                                      <p:from x="10000" y="10000"/>
                                      <p:to x="200000" y="450000"/>
                                    </p:animScale>
                                    <p:animScale>
                                      <p:cBhvr>
                                        <p:cTn id="35" dur="1230" accel="100000" fill="hold">
                                          <p:stCondLst>
                                            <p:cond delay="770"/>
                                          </p:stCondLst>
                                        </p:cTn>
                                        <p:tgtEl>
                                          <p:spTgt spid="154629">
                                            <p:txEl>
                                              <p:pRg st="2" end="2"/>
                                            </p:txEl>
                                          </p:spTgt>
                                        </p:tgtEl>
                                      </p:cBhvr>
                                      <p:from x="200000" y="450000"/>
                                      <p:to x="100000" y="100000"/>
                                    </p:animScale>
                                    <p:set>
                                      <p:cBhvr>
                                        <p:cTn id="36" dur="770" fill="hold"/>
                                        <p:tgtEl>
                                          <p:spTgt spid="154629">
                                            <p:txEl>
                                              <p:pRg st="2" end="2"/>
                                            </p:txEl>
                                          </p:spTgt>
                                        </p:tgtEl>
                                        <p:attrNameLst>
                                          <p:attrName>ppt_x</p:attrName>
                                        </p:attrNameLst>
                                      </p:cBhvr>
                                      <p:to>
                                        <p:strVal val="(0.5)"/>
                                      </p:to>
                                    </p:set>
                                    <p:anim from="(0.5)" to="(#ppt_x)" calcmode="lin" valueType="num">
                                      <p:cBhvr>
                                        <p:cTn id="37" dur="1230" accel="100000" fill="hold">
                                          <p:stCondLst>
                                            <p:cond delay="770"/>
                                          </p:stCondLst>
                                        </p:cTn>
                                        <p:tgtEl>
                                          <p:spTgt spid="154629">
                                            <p:txEl>
                                              <p:pRg st="2" end="2"/>
                                            </p:txEl>
                                          </p:spTgt>
                                        </p:tgtEl>
                                        <p:attrNameLst>
                                          <p:attrName>ppt_x</p:attrName>
                                        </p:attrNameLst>
                                      </p:cBhvr>
                                    </p:anim>
                                    <p:set>
                                      <p:cBhvr>
                                        <p:cTn id="38" dur="770" fill="hold"/>
                                        <p:tgtEl>
                                          <p:spTgt spid="154629">
                                            <p:txEl>
                                              <p:pRg st="2" end="2"/>
                                            </p:txEl>
                                          </p:spTgt>
                                        </p:tgtEl>
                                        <p:attrNameLst>
                                          <p:attrName>ppt_y</p:attrName>
                                        </p:attrNameLst>
                                      </p:cBhvr>
                                      <p:to>
                                        <p:strVal val="(#ppt_y+0.4)"/>
                                      </p:to>
                                    </p:set>
                                    <p:anim from="(#ppt_y+0.4)" to="(#ppt_y)" calcmode="lin" valueType="num">
                                      <p:cBhvr>
                                        <p:cTn id="39" dur="1230" accel="100000" fill="hold">
                                          <p:stCondLst>
                                            <p:cond delay="770"/>
                                          </p:stCondLst>
                                        </p:cTn>
                                        <p:tgtEl>
                                          <p:spTgt spid="154629">
                                            <p:txEl>
                                              <p:pRg st="2" end="2"/>
                                            </p:txEl>
                                          </p:spTgt>
                                        </p:tgtEl>
                                        <p:attrNameLst>
                                          <p:attrName>ppt_y</p:attrName>
                                        </p:attrNameLst>
                                      </p:cBhvr>
                                    </p:anim>
                                  </p:childTnLst>
                                </p:cTn>
                              </p:par>
                              <p:par>
                                <p:cTn id="40" presetID="51" presetClass="entr" presetSubtype="0" fill="hold" grpId="0" nodeType="withEffect">
                                  <p:stCondLst>
                                    <p:cond delay="0"/>
                                  </p:stCondLst>
                                  <p:childTnLst>
                                    <p:set>
                                      <p:cBhvr>
                                        <p:cTn id="41" dur="1" fill="hold">
                                          <p:stCondLst>
                                            <p:cond delay="0"/>
                                          </p:stCondLst>
                                        </p:cTn>
                                        <p:tgtEl>
                                          <p:spTgt spid="154629">
                                            <p:txEl>
                                              <p:pRg st="3" end="3"/>
                                            </p:txEl>
                                          </p:spTgt>
                                        </p:tgtEl>
                                        <p:attrNameLst>
                                          <p:attrName>style.visibility</p:attrName>
                                        </p:attrNameLst>
                                      </p:cBhvr>
                                      <p:to>
                                        <p:strVal val="visible"/>
                                      </p:to>
                                    </p:set>
                                    <p:animEffect transition="in" filter="fade">
                                      <p:cBhvr>
                                        <p:cTn id="42" dur="770" decel="100000"/>
                                        <p:tgtEl>
                                          <p:spTgt spid="154629">
                                            <p:txEl>
                                              <p:pRg st="3" end="3"/>
                                            </p:txEl>
                                          </p:spTgt>
                                        </p:tgtEl>
                                      </p:cBhvr>
                                    </p:animEffect>
                                    <p:animScale>
                                      <p:cBhvr>
                                        <p:cTn id="43" dur="770" decel="100000"/>
                                        <p:tgtEl>
                                          <p:spTgt spid="154629">
                                            <p:txEl>
                                              <p:pRg st="3" end="3"/>
                                            </p:txEl>
                                          </p:spTgt>
                                        </p:tgtEl>
                                      </p:cBhvr>
                                      <p:from x="10000" y="10000"/>
                                      <p:to x="200000" y="450000"/>
                                    </p:animScale>
                                    <p:animScale>
                                      <p:cBhvr>
                                        <p:cTn id="44" dur="1230" accel="100000" fill="hold">
                                          <p:stCondLst>
                                            <p:cond delay="770"/>
                                          </p:stCondLst>
                                        </p:cTn>
                                        <p:tgtEl>
                                          <p:spTgt spid="154629">
                                            <p:txEl>
                                              <p:pRg st="3" end="3"/>
                                            </p:txEl>
                                          </p:spTgt>
                                        </p:tgtEl>
                                      </p:cBhvr>
                                      <p:from x="200000" y="450000"/>
                                      <p:to x="100000" y="100000"/>
                                    </p:animScale>
                                    <p:set>
                                      <p:cBhvr>
                                        <p:cTn id="45" dur="770" fill="hold"/>
                                        <p:tgtEl>
                                          <p:spTgt spid="154629">
                                            <p:txEl>
                                              <p:pRg st="3" end="3"/>
                                            </p:txEl>
                                          </p:spTgt>
                                        </p:tgtEl>
                                        <p:attrNameLst>
                                          <p:attrName>ppt_x</p:attrName>
                                        </p:attrNameLst>
                                      </p:cBhvr>
                                      <p:to>
                                        <p:strVal val="(0.5)"/>
                                      </p:to>
                                    </p:set>
                                    <p:anim from="(0.5)" to="(#ppt_x)" calcmode="lin" valueType="num">
                                      <p:cBhvr>
                                        <p:cTn id="46" dur="1230" accel="100000" fill="hold">
                                          <p:stCondLst>
                                            <p:cond delay="770"/>
                                          </p:stCondLst>
                                        </p:cTn>
                                        <p:tgtEl>
                                          <p:spTgt spid="154629">
                                            <p:txEl>
                                              <p:pRg st="3" end="3"/>
                                            </p:txEl>
                                          </p:spTgt>
                                        </p:tgtEl>
                                        <p:attrNameLst>
                                          <p:attrName>ppt_x</p:attrName>
                                        </p:attrNameLst>
                                      </p:cBhvr>
                                    </p:anim>
                                    <p:set>
                                      <p:cBhvr>
                                        <p:cTn id="47" dur="770" fill="hold"/>
                                        <p:tgtEl>
                                          <p:spTgt spid="154629">
                                            <p:txEl>
                                              <p:pRg st="3" end="3"/>
                                            </p:txEl>
                                          </p:spTgt>
                                        </p:tgtEl>
                                        <p:attrNameLst>
                                          <p:attrName>ppt_y</p:attrName>
                                        </p:attrNameLst>
                                      </p:cBhvr>
                                      <p:to>
                                        <p:strVal val="(#ppt_y+0.4)"/>
                                      </p:to>
                                    </p:set>
                                    <p:anim from="(#ppt_y+0.4)" to="(#ppt_y)" calcmode="lin" valueType="num">
                                      <p:cBhvr>
                                        <p:cTn id="48" dur="1230" accel="100000" fill="hold">
                                          <p:stCondLst>
                                            <p:cond delay="770"/>
                                          </p:stCondLst>
                                        </p:cTn>
                                        <p:tgtEl>
                                          <p:spTgt spid="154629">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animBg="1"/>
      <p:bldP spid="15462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water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3"/>
          <p:cNvSpPr>
            <a:spLocks noGrp="1" noChangeArrowheads="1"/>
          </p:cNvSpPr>
          <p:nvPr>
            <p:ph type="title"/>
          </p:nvPr>
        </p:nvSpPr>
        <p:spPr>
          <a:xfrm>
            <a:off x="609600" y="-76200"/>
            <a:ext cx="8077200" cy="3733800"/>
          </a:xfrm>
        </p:spPr>
        <p:txBody>
          <a:bodyPr/>
          <a:lstStyle/>
          <a:p>
            <a:pPr eaLnBrk="1" hangingPunct="1"/>
            <a:r>
              <a:rPr lang="en-US" sz="6600">
                <a:latin typeface="Arial" charset="0"/>
                <a:ea typeface="ＭＳ Ｐゴシック" charset="0"/>
                <a:cs typeface="ＭＳ Ｐゴシック" charset="0"/>
              </a:rPr>
              <a:t>Христэч Баптисм юугаараа онцлог вэ?</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en-US" dirty="0" err="1" smtClean="0">
                <a:latin typeface="Tahoma" charset="0"/>
                <a:ea typeface="ＭＳ Ｐゴシック" charset="0"/>
                <a:cs typeface="ＭＳ Ｐゴシック" charset="0"/>
              </a:rPr>
              <a:t>Завсарын</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үеийн</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Баптисм</a:t>
            </a:r>
            <a:endParaRPr lang="en-US" dirty="0">
              <a:latin typeface="Tahoma" charset="0"/>
              <a:ea typeface="ＭＳ Ｐゴシック" charset="0"/>
              <a:cs typeface="ＭＳ Ｐゴシック" charset="0"/>
            </a:endParaRPr>
          </a:p>
        </p:txBody>
      </p:sp>
      <p:sp>
        <p:nvSpPr>
          <p:cNvPr id="155651" name="Rectangle 3"/>
          <p:cNvSpPr>
            <a:spLocks noGrp="1" noChangeArrowheads="1"/>
          </p:cNvSpPr>
          <p:nvPr>
            <p:ph type="body" idx="1"/>
          </p:nvPr>
        </p:nvSpPr>
        <p:spPr/>
        <p:txBody>
          <a:bodyPr/>
          <a:lstStyle/>
          <a:p>
            <a:pPr eaLnBrk="1" hangingPunct="1">
              <a:defRPr/>
            </a:pPr>
            <a:r>
              <a:rPr lang="en-US" sz="2800" dirty="0" err="1" smtClean="0">
                <a:latin typeface="Tahoma" charset="0"/>
                <a:ea typeface="ＭＳ Ｐゴシック" charset="0"/>
                <a:cs typeface="ＭＳ Ｐゴシック" charset="0"/>
              </a:rPr>
              <a:t>Проселит</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Харь</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хүн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Израильтай</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адил</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болох</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гэж</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өөрийн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харь</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амьдралааса</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татгалзах</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хүмүүсийн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төлөө</a:t>
            </a:r>
            <a:endParaRPr lang="en-US" sz="2800" dirty="0">
              <a:latin typeface="Tahoma" charset="0"/>
              <a:ea typeface="ＭＳ Ｐゴシック" charset="0"/>
              <a:cs typeface="ＭＳ Ｐゴシック" charset="0"/>
            </a:endParaRPr>
          </a:p>
          <a:p>
            <a:pPr eaLnBrk="1" hangingPunct="1">
              <a:defRPr/>
            </a:pPr>
            <a:r>
              <a:rPr lang="en-US" sz="2800" dirty="0" err="1" smtClean="0">
                <a:latin typeface="Tahoma" charset="0"/>
                <a:ea typeface="ＭＳ Ｐゴシック" charset="0"/>
                <a:cs typeface="ＭＳ Ｐゴシック" charset="0"/>
              </a:rPr>
              <a:t>Өөрөө</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усанд</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булхалт</a:t>
            </a:r>
            <a:endParaRPr lang="en-US" sz="2800" dirty="0">
              <a:latin typeface="Tahoma" charset="0"/>
              <a:ea typeface="ＭＳ Ｐゴシック" charset="0"/>
              <a:cs typeface="ＭＳ Ｐゴシック" charset="0"/>
            </a:endParaRPr>
          </a:p>
          <a:p>
            <a:pPr eaLnBrk="1" hangingPunct="1">
              <a:defRPr/>
            </a:pPr>
            <a:r>
              <a:rPr lang="en-US" sz="2800" dirty="0" err="1" smtClean="0">
                <a:latin typeface="Tahoma" charset="0"/>
                <a:ea typeface="ＭＳ Ｐゴシック" charset="0"/>
                <a:cs typeface="ＭＳ Ｐゴシック" charset="0"/>
              </a:rPr>
              <a:t>Хөвч</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хөндөх</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боломжгүй</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учир</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магадгүй</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эмэгтэйчүүдэд</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онцгойлон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зориулсан</a:t>
            </a:r>
            <a:r>
              <a:rPr lang="en-US" sz="2800" dirty="0" smtClean="0">
                <a:latin typeface="Tahoma" charset="0"/>
                <a:ea typeface="ＭＳ Ｐゴシック" charset="0"/>
                <a:cs typeface="ＭＳ Ｐゴシック" charset="0"/>
              </a:rPr>
              <a:t> </a:t>
            </a:r>
            <a:r>
              <a:rPr lang="en-US" sz="2800" dirty="0" err="1" smtClean="0">
                <a:latin typeface="Tahoma" charset="0"/>
                <a:ea typeface="ＭＳ Ｐゴシック" charset="0"/>
                <a:cs typeface="ＭＳ Ｐゴシック" charset="0"/>
              </a:rPr>
              <a:t>мэт</a:t>
            </a:r>
            <a:endParaRPr lang="en-US" sz="2800" dirty="0">
              <a:latin typeface="Tahoma" charset="0"/>
              <a:ea typeface="ＭＳ Ｐゴシック" charset="0"/>
              <a:cs typeface="ＭＳ Ｐゴシック" charset="0"/>
            </a:endParaRPr>
          </a:p>
        </p:txBody>
      </p:sp>
      <p:sp>
        <p:nvSpPr>
          <p:cNvPr id="62467"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140</a:t>
            </a:r>
          </a:p>
        </p:txBody>
      </p:sp>
      <p:sp>
        <p:nvSpPr>
          <p:cNvPr id="62468" name="Rectangle 6" descr="Bouquet"/>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5181600" y="1905000"/>
            <a:ext cx="3657600" cy="1981200"/>
          </a:xfrm>
        </p:spPr>
        <p:txBody>
          <a:bodyPr/>
          <a:lstStyle/>
          <a:p>
            <a:pPr eaLnBrk="1" hangingPunct="1">
              <a:defRPr/>
            </a:pPr>
            <a:r>
              <a:rPr lang="en-US" dirty="0" err="1" smtClean="0">
                <a:latin typeface="Tahoma" charset="0"/>
                <a:ea typeface="ＭＳ Ｐゴシック" charset="0"/>
                <a:cs typeface="ＭＳ Ｐゴシック" charset="0"/>
              </a:rPr>
              <a:t>Иохан</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угаах</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ёстой</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нэгэн</a:t>
            </a:r>
            <a:endParaRPr lang="en-US" dirty="0">
              <a:latin typeface="Tahoma" charset="0"/>
              <a:ea typeface="ＭＳ Ｐゴシック" charset="0"/>
              <a:cs typeface="ＭＳ Ｐゴシック" charset="0"/>
            </a:endParaRPr>
          </a:p>
          <a:p>
            <a:pPr eaLnBrk="1" hangingPunct="1">
              <a:defRPr/>
            </a:pPr>
            <a:r>
              <a:rPr lang="en-US" dirty="0" err="1" smtClean="0">
                <a:latin typeface="Tahoma" charset="0"/>
                <a:ea typeface="ＭＳ Ｐゴシック" charset="0"/>
                <a:cs typeface="ＭＳ Ｐゴシック" charset="0"/>
              </a:rPr>
              <a:t>Гэмшил</a:t>
            </a:r>
            <a:endParaRPr lang="en-US" dirty="0">
              <a:latin typeface="Tahoma" charset="0"/>
              <a:ea typeface="ＭＳ Ｐゴシック" charset="0"/>
              <a:cs typeface="ＭＳ Ｐゴシック" charset="0"/>
            </a:endParaRPr>
          </a:p>
        </p:txBody>
      </p:sp>
      <p:pic>
        <p:nvPicPr>
          <p:cNvPr id="64514" name="Picture 4" descr="bapt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5" descr="High Priest0001"/>
          <p:cNvPicPr>
            <a:picLocks noChangeAspect="1" noChangeArrowheads="1"/>
          </p:cNvPicPr>
          <p:nvPr/>
        </p:nvPicPr>
        <p:blipFill>
          <a:blip r:embed="rId4">
            <a:extLst>
              <a:ext uri="{28A0092B-C50C-407E-A947-70E740481C1C}">
                <a14:useLocalDpi xmlns:a14="http://schemas.microsoft.com/office/drawing/2010/main" val="0"/>
              </a:ext>
            </a:extLst>
          </a:blip>
          <a:srcRect r="50000" b="62088"/>
          <a:stretch>
            <a:fillRect/>
          </a:stretch>
        </p:blipFill>
        <p:spPr bwMode="auto">
          <a:xfrm>
            <a:off x="2298700" y="0"/>
            <a:ext cx="2501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4953000" y="274638"/>
            <a:ext cx="4191000" cy="1143000"/>
          </a:xfrm>
        </p:spPr>
        <p:txBody>
          <a:bodyPr/>
          <a:lstStyle/>
          <a:p>
            <a:pPr eaLnBrk="1" hangingPunct="1">
              <a:defRPr/>
            </a:pPr>
            <a:r>
              <a:rPr lang="x-none" sz="4000" dirty="0" smtClean="0">
                <a:latin typeface="Tahoma" charset="0"/>
                <a:ea typeface="ＭＳ Ｐゴシック" charset="0"/>
                <a:cs typeface="ＭＳ Ｐゴシック" charset="0"/>
              </a:rPr>
              <a:t>Иоханы Баптисм</a:t>
            </a:r>
            <a:endParaRPr lang="en-US" sz="4000" dirty="0">
              <a:latin typeface="Tahoma" charset="0"/>
              <a:ea typeface="ＭＳ Ｐゴシック" charset="0"/>
              <a:cs typeface="ＭＳ Ｐゴシック" charset="0"/>
            </a:endParaRPr>
          </a:p>
        </p:txBody>
      </p:sp>
      <p:sp>
        <p:nvSpPr>
          <p:cNvPr id="64517"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140</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descr="Walnut"/>
          <p:cNvSpPr>
            <a:spLocks noGrp="1" noChangeArrowheads="1"/>
          </p:cNvSpPr>
          <p:nvPr>
            <p:ph type="title"/>
          </p:nvPr>
        </p:nvSpPr>
        <p:spPr>
          <a:xfrm>
            <a:off x="0" y="76200"/>
            <a:ext cx="9144000" cy="1371600"/>
          </a:xfrm>
          <a:blipFill dpi="0" rotWithShape="1">
            <a:blip r:embed="rId3"/>
            <a:srcRect/>
            <a:tile tx="0" ty="0" sx="100000" sy="100000" flip="none" algn="tl"/>
          </a:blipFill>
        </p:spPr>
        <p:txBody>
          <a:bodyPr/>
          <a:lstStyle/>
          <a:p>
            <a:pPr eaLnBrk="1" hangingPunct="1">
              <a:defRPr/>
            </a:pPr>
            <a:r>
              <a:rPr lang="en-US" sz="3600" dirty="0" err="1" smtClean="0">
                <a:effectLst>
                  <a:outerShdw blurRad="50800" dist="63500" dir="2700000" algn="tl" rotWithShape="0">
                    <a:srgbClr val="000000"/>
                  </a:outerShdw>
                </a:effectLst>
                <a:latin typeface="Tahoma" charset="0"/>
                <a:ea typeface="ＭＳ Ｐゴシック" charset="0"/>
                <a:cs typeface="ＭＳ Ｐゴシック" charset="0"/>
              </a:rPr>
              <a:t>Анхны</a:t>
            </a:r>
            <a:r>
              <a:rPr lang="en-US" sz="3600" dirty="0" smtClean="0">
                <a:effectLst>
                  <a:outerShdw blurRad="50800" dist="63500" dir="2700000" algn="tl" rotWithShape="0">
                    <a:srgbClr val="000000"/>
                  </a:outerShdw>
                </a:effectLst>
                <a:latin typeface="Tahoma" charset="0"/>
                <a:ea typeface="ＭＳ Ｐゴシック" charset="0"/>
                <a:cs typeface="ＭＳ Ｐゴシック" charset="0"/>
              </a:rPr>
              <a:t> </a:t>
            </a:r>
            <a:r>
              <a:rPr lang="en-US" sz="3600" dirty="0" err="1" smtClean="0">
                <a:effectLst>
                  <a:outerShdw blurRad="50800" dist="63500" dir="2700000" algn="tl" rotWithShape="0">
                    <a:srgbClr val="000000"/>
                  </a:outerShdw>
                </a:effectLst>
                <a:latin typeface="Tahoma" charset="0"/>
                <a:ea typeface="ＭＳ Ｐゴシック" charset="0"/>
                <a:cs typeface="ＭＳ Ｐゴシック" charset="0"/>
              </a:rPr>
              <a:t>чуулганы</a:t>
            </a:r>
            <a:r>
              <a:rPr lang="en-US" sz="3600" dirty="0" smtClean="0">
                <a:effectLst>
                  <a:outerShdw blurRad="50800" dist="63500" dir="2700000" algn="tl" rotWithShape="0">
                    <a:srgbClr val="000000"/>
                  </a:outerShdw>
                </a:effectLst>
                <a:latin typeface="Tahoma" charset="0"/>
                <a:ea typeface="ＭＳ Ｐゴシック" charset="0"/>
                <a:cs typeface="ＭＳ Ｐゴシック" charset="0"/>
              </a:rPr>
              <a:t> </a:t>
            </a:r>
            <a:r>
              <a:rPr lang="en-US" sz="3600" dirty="0" err="1" smtClean="0">
                <a:effectLst>
                  <a:outerShdw blurRad="50800" dist="63500" dir="2700000" algn="tl" rotWithShape="0">
                    <a:srgbClr val="000000"/>
                  </a:outerShdw>
                </a:effectLst>
                <a:latin typeface="Tahoma" charset="0"/>
                <a:ea typeface="ＭＳ Ｐゴシック" charset="0"/>
                <a:cs typeface="ＭＳ Ｐゴシック" charset="0"/>
              </a:rPr>
              <a:t>Баптисм</a:t>
            </a:r>
            <a:r>
              <a:rPr lang="en-US" sz="3600" dirty="0" smtClean="0">
                <a:effectLst>
                  <a:outerShdw blurRad="50800" dist="63500" dir="2700000" algn="tl" rotWithShape="0">
                    <a:srgbClr val="000000"/>
                  </a:outerShdw>
                </a:effectLst>
                <a:latin typeface="Tahoma" charset="0"/>
                <a:ea typeface="ＭＳ Ｐゴシック" charset="0"/>
                <a:cs typeface="ＭＳ Ｐゴシック" charset="0"/>
              </a:rPr>
              <a:t> </a:t>
            </a:r>
            <a:r>
              <a:rPr lang="en-US" sz="3600" dirty="0" err="1" smtClean="0">
                <a:effectLst>
                  <a:outerShdw blurRad="50800" dist="63500" dir="2700000" algn="tl" rotWithShape="0">
                    <a:srgbClr val="000000"/>
                  </a:outerShdw>
                </a:effectLst>
                <a:latin typeface="Tahoma" charset="0"/>
                <a:ea typeface="ＭＳ Ｐゴシック" charset="0"/>
                <a:cs typeface="ＭＳ Ｐゴシック" charset="0"/>
              </a:rPr>
              <a:t>ба</a:t>
            </a:r>
            <a:r>
              <a:rPr lang="en-US" sz="3600" dirty="0" smtClean="0">
                <a:effectLst>
                  <a:outerShdw blurRad="50800" dist="63500" dir="2700000" algn="tl" rotWithShape="0">
                    <a:srgbClr val="000000"/>
                  </a:outerShdw>
                </a:effectLst>
                <a:latin typeface="Tahoma" charset="0"/>
                <a:ea typeface="ＭＳ Ｐゴシック" charset="0"/>
                <a:cs typeface="ＭＳ Ｐゴシック" charset="0"/>
              </a:rPr>
              <a:t> </a:t>
            </a:r>
            <a:r>
              <a:rPr lang="en-US" sz="3600" dirty="0">
                <a:effectLst>
                  <a:outerShdw blurRad="50800" dist="63500" dir="2700000" algn="tl" rotWithShape="0">
                    <a:srgbClr val="000000"/>
                  </a:outerShdw>
                </a:effectLst>
                <a:latin typeface="Tahoma" charset="0"/>
                <a:ea typeface="ＭＳ Ｐゴシック" charset="0"/>
                <a:cs typeface="ＭＳ Ｐゴシック" charset="0"/>
              </a:rPr>
              <a:t/>
            </a:r>
            <a:br>
              <a:rPr lang="en-US" sz="3600" dirty="0">
                <a:effectLst>
                  <a:outerShdw blurRad="50800" dist="63500" dir="2700000" algn="tl" rotWithShape="0">
                    <a:srgbClr val="000000"/>
                  </a:outerShdw>
                </a:effectLst>
                <a:latin typeface="Tahoma" charset="0"/>
                <a:ea typeface="ＭＳ Ｐゴシック" charset="0"/>
                <a:cs typeface="ＭＳ Ｐゴシック" charset="0"/>
              </a:rPr>
            </a:br>
            <a:r>
              <a:rPr lang="en-US" sz="3600" dirty="0" err="1" smtClean="0">
                <a:effectLst>
                  <a:outerShdw blurRad="50800" dist="63500" dir="2700000" algn="tl" rotWithShape="0">
                    <a:srgbClr val="000000"/>
                  </a:outerShdw>
                </a:effectLst>
                <a:latin typeface="Tahoma" charset="0"/>
                <a:ea typeface="ＭＳ Ｐゴシック" charset="0"/>
                <a:cs typeface="ＭＳ Ｐゴシック" charset="0"/>
              </a:rPr>
              <a:t>түүнээс</a:t>
            </a:r>
            <a:r>
              <a:rPr lang="en-US" sz="3600" dirty="0" smtClean="0">
                <a:effectLst>
                  <a:outerShdw blurRad="50800" dist="63500" dir="2700000" algn="tl" rotWithShape="0">
                    <a:srgbClr val="000000"/>
                  </a:outerShdw>
                </a:effectLst>
                <a:latin typeface="Tahoma" charset="0"/>
                <a:ea typeface="ＭＳ Ｐゴシック" charset="0"/>
                <a:cs typeface="ＭＳ Ｐゴシック" charset="0"/>
              </a:rPr>
              <a:t> </a:t>
            </a:r>
            <a:r>
              <a:rPr lang="en-US" sz="3600" dirty="0" err="1" smtClean="0">
                <a:effectLst>
                  <a:outerShdw blurRad="50800" dist="63500" dir="2700000" algn="tl" rotWithShape="0">
                    <a:srgbClr val="000000"/>
                  </a:outerShdw>
                </a:effectLst>
                <a:latin typeface="Tahoma" charset="0"/>
                <a:ea typeface="ＭＳ Ｐゴシック" charset="0"/>
                <a:cs typeface="ＭＳ Ｐゴシック" charset="0"/>
              </a:rPr>
              <a:t>өмнөх</a:t>
            </a:r>
            <a:r>
              <a:rPr lang="en-US" sz="3600" dirty="0" smtClean="0">
                <a:effectLst>
                  <a:outerShdw blurRad="50800" dist="63500" dir="2700000" algn="tl" rotWithShape="0">
                    <a:srgbClr val="000000"/>
                  </a:outerShdw>
                </a:effectLst>
                <a:latin typeface="Tahoma" charset="0"/>
                <a:ea typeface="ＭＳ Ｐゴシック" charset="0"/>
                <a:cs typeface="ＭＳ Ｐゴシック" charset="0"/>
              </a:rPr>
              <a:t> </a:t>
            </a:r>
            <a:r>
              <a:rPr lang="en-US" sz="3600" dirty="0" err="1" smtClean="0">
                <a:effectLst>
                  <a:outerShdw blurRad="50800" dist="63500" dir="2700000" algn="tl" rotWithShape="0">
                    <a:srgbClr val="000000"/>
                  </a:outerShdw>
                </a:effectLst>
                <a:latin typeface="Tahoma" charset="0"/>
                <a:ea typeface="ＭＳ Ｐゴシック" charset="0"/>
                <a:cs typeface="ＭＳ Ｐゴシック" charset="0"/>
              </a:rPr>
              <a:t>Баптисмийн</a:t>
            </a:r>
            <a:r>
              <a:rPr lang="en-US" sz="3600" dirty="0" smtClean="0">
                <a:effectLst>
                  <a:outerShdw blurRad="50800" dist="63500" dir="2700000" algn="tl" rotWithShape="0">
                    <a:srgbClr val="000000"/>
                  </a:outerShdw>
                </a:effectLst>
                <a:latin typeface="Tahoma" charset="0"/>
                <a:ea typeface="ＭＳ Ｐゴシック" charset="0"/>
                <a:cs typeface="ＭＳ Ｐゴシック" charset="0"/>
              </a:rPr>
              <a:t> </a:t>
            </a:r>
            <a:r>
              <a:rPr lang="en-US" sz="3600" dirty="0" err="1" smtClean="0">
                <a:effectLst>
                  <a:outerShdw blurRad="50800" dist="63500" dir="2700000" algn="tl" rotWithShape="0">
                    <a:srgbClr val="000000"/>
                  </a:outerShdw>
                </a:effectLst>
                <a:latin typeface="Tahoma" charset="0"/>
                <a:ea typeface="ＭＳ Ｐゴシック" charset="0"/>
                <a:cs typeface="ＭＳ Ｐゴシック" charset="0"/>
              </a:rPr>
              <a:t>харьцуулалт</a:t>
            </a:r>
            <a:endParaRPr lang="en-US" sz="3600" dirty="0">
              <a:effectLst>
                <a:outerShdw blurRad="50800" dist="63500" dir="2700000" algn="tl" rotWithShape="0">
                  <a:srgbClr val="000000"/>
                </a:outerShdw>
              </a:effectLst>
              <a:latin typeface="Tahoma" charset="0"/>
              <a:ea typeface="ＭＳ Ｐゴシック" charset="0"/>
              <a:cs typeface="ＭＳ Ｐゴシック" charset="0"/>
            </a:endParaRPr>
          </a:p>
        </p:txBody>
      </p:sp>
      <p:sp>
        <p:nvSpPr>
          <p:cNvPr id="66562" name="Rectangle 4"/>
          <p:cNvSpPr>
            <a:spLocks noChangeArrowheads="1"/>
          </p:cNvSpPr>
          <p:nvPr/>
        </p:nvSpPr>
        <p:spPr bwMode="auto">
          <a:xfrm>
            <a:off x="0" y="2112963"/>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2565400" algn="l"/>
                <a:tab pos="3886200" algn="l"/>
                <a:tab pos="4800600" algn="l"/>
                <a:tab pos="5600700" algn="l"/>
                <a:tab pos="5715000" algn="l"/>
              </a:tabLst>
            </a:pPr>
            <a:endParaRPr lang="en-US" sz="1600">
              <a:solidFill>
                <a:srgbClr val="FFFFFF"/>
              </a:solidFill>
              <a:latin typeface="Arial" charset="0"/>
            </a:endParaRPr>
          </a:p>
        </p:txBody>
      </p:sp>
      <p:graphicFrame>
        <p:nvGraphicFramePr>
          <p:cNvPr id="169040" name="Group 80"/>
          <p:cNvGraphicFramePr>
            <a:graphicFrameLocks noGrp="1"/>
          </p:cNvGraphicFramePr>
          <p:nvPr/>
        </p:nvGraphicFramePr>
        <p:xfrm>
          <a:off x="0" y="1401763"/>
          <a:ext cx="9144000" cy="5459413"/>
        </p:xfrm>
        <a:graphic>
          <a:graphicData uri="http://schemas.openxmlformats.org/drawingml/2006/table">
            <a:tbl>
              <a:tblPr/>
              <a:tblGrid>
                <a:gridCol w="4414838"/>
                <a:gridCol w="4729162"/>
              </a:tblGrid>
              <a:tr h="11922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900" b="1" i="0" u="none" strike="noStrike" cap="none" normalizeH="0" baseline="0" dirty="0" err="1" smtClean="0">
                          <a:ln>
                            <a:noFill/>
                          </a:ln>
                          <a:solidFill>
                            <a:schemeClr val="tx1"/>
                          </a:solidFill>
                          <a:effectLst/>
                          <a:latin typeface="Font14562" charset="0"/>
                          <a:ea typeface="ＭＳ Ｐゴシック" charset="0"/>
                          <a:cs typeface="Times" charset="0"/>
                        </a:rPr>
                        <a:t>Эсрэг</a:t>
                      </a:r>
                      <a:r>
                        <a:rPr kumimoji="0" lang="en-US" altLang="zh-CN" sz="2900" b="1"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900" b="1" i="0" u="none" strike="noStrike" cap="none" normalizeH="0" baseline="0" dirty="0" err="1" smtClean="0">
                          <a:ln>
                            <a:noFill/>
                          </a:ln>
                          <a:solidFill>
                            <a:schemeClr val="tx1"/>
                          </a:solidFill>
                          <a:effectLst/>
                          <a:latin typeface="Font14562" charset="0"/>
                          <a:ea typeface="ＭＳ Ｐゴシック" charset="0"/>
                          <a:cs typeface="Times" charset="0"/>
                        </a:rPr>
                        <a:t>зүйлс</a:t>
                      </a:r>
                      <a:endParaRPr kumimoji="0" lang="en-US" altLang="zh-CN" sz="2400" b="0" i="0" u="none" strike="noStrike" cap="none" normalizeH="0" baseline="0" dirty="0">
                        <a:ln>
                          <a:noFill/>
                        </a:ln>
                        <a:solidFill>
                          <a:schemeClr val="tx1"/>
                        </a:solidFill>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Өмнөх</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ба</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ШГ/</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Христэч</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a:t>
                      </a:r>
                      <a:endParaRPr kumimoji="0" lang="en-US" altLang="zh-CN" sz="2400" b="0" i="0" u="none" strike="noStrike" cap="none" normalizeH="0" baseline="0" dirty="0">
                        <a:ln>
                          <a:noFill/>
                        </a:ln>
                        <a:solidFill>
                          <a:schemeClr val="tx1"/>
                        </a:solidFill>
                        <a:effectLst/>
                        <a:latin typeface="Tahoma" charset="0"/>
                        <a:ea typeface="宋体" charset="0"/>
                        <a:cs typeface="宋体"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900" b="1" i="0" u="none" strike="noStrike" cap="none" normalizeH="0" baseline="0" dirty="0" err="1" smtClean="0">
                          <a:ln>
                            <a:noFill/>
                          </a:ln>
                          <a:solidFill>
                            <a:schemeClr val="tx1"/>
                          </a:solidFill>
                          <a:effectLst/>
                          <a:latin typeface="Font14562" charset="0"/>
                          <a:ea typeface="ＭＳ Ｐゴシック" charset="0"/>
                          <a:cs typeface="Times" charset="0"/>
                        </a:rPr>
                        <a:t>Харьцуулалт</a:t>
                      </a:r>
                      <a:endParaRPr kumimoji="0" lang="en-US" altLang="zh-CN" sz="2400" b="0" i="0" u="none" strike="noStrike" cap="none" normalizeH="0" baseline="0" dirty="0">
                        <a:ln>
                          <a:noFill/>
                        </a:ln>
                        <a:solidFill>
                          <a:schemeClr val="tx1"/>
                        </a:solidFill>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Нийтлэг</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талууд</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a:t>
                      </a:r>
                      <a:endParaRPr kumimoji="0" lang="en-US" altLang="zh-CN" sz="4000" b="0" i="0" u="none" strike="noStrike" cap="none" normalizeH="0" baseline="0" dirty="0">
                        <a:ln>
                          <a:noFill/>
                        </a:ln>
                        <a:solidFill>
                          <a:schemeClr val="tx1"/>
                        </a:solidFill>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Ямар</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нэг</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томъёогүй</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Эцэг</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Хүү</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a:ln>
                            <a:noFill/>
                          </a:ln>
                          <a:solidFill>
                            <a:schemeClr val="tx1"/>
                          </a:solidFill>
                          <a:effectLst/>
                          <a:latin typeface="Font14562" charset="0"/>
                          <a:ea typeface="ＭＳ Ｐゴシック" charset="0"/>
                          <a:cs typeface="Times" charset="0"/>
                        </a:rPr>
                        <a:t>&amp;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Ариун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Сүнс</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a:t>
                      </a:r>
                      <a:endParaRPr kumimoji="0" lang="en-US" altLang="zh-CN" sz="2400" b="0" i="0" u="none" strike="noStrike" cap="none" normalizeH="0" baseline="0" dirty="0">
                        <a:ln>
                          <a:noFill/>
                        </a:ln>
                        <a:solidFill>
                          <a:schemeClr val="tx1"/>
                        </a:solidFill>
                        <a:effectLst/>
                        <a:latin typeface="Tahoma" charset="0"/>
                        <a:ea typeface="宋体" charset="0"/>
                        <a:cs typeface="宋体"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Тухайн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шашны</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бүлийн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гишүүн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болж</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танигдах</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учиртай</a:t>
                      </a:r>
                      <a:endParaRPr kumimoji="0" lang="en-US" altLang="zh-CN" sz="4000" b="0" i="0" u="none" strike="noStrike" cap="none" normalizeH="0" baseline="0" dirty="0">
                        <a:ln>
                          <a:noFill/>
                        </a:ln>
                        <a:solidFill>
                          <a:schemeClr val="tx1"/>
                        </a:solidFill>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Өөрөө</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булхалт</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Бусдаар</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үйлдэгддэг</a:t>
                      </a:r>
                      <a:endParaRPr kumimoji="0" lang="en-US" altLang="zh-CN" sz="2400" b="0" i="0" u="none" strike="noStrike" cap="none" normalizeH="0" baseline="0" dirty="0">
                        <a:ln>
                          <a:noFill/>
                        </a:ln>
                        <a:solidFill>
                          <a:schemeClr val="tx1"/>
                        </a:solidFill>
                        <a:effectLst/>
                        <a:latin typeface="Tahoma" charset="0"/>
                        <a:ea typeface="宋体" charset="0"/>
                        <a:cs typeface="宋体"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Зөвхөн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итгэсэн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хүмүүст</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л</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зориулж</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үйлдсэн</a:t>
                      </a:r>
                      <a:endParaRPr kumimoji="0" lang="en-US" altLang="zh-CN" sz="4000" b="0" i="0" u="none" strike="noStrike" cap="none" normalizeH="0" baseline="0" dirty="0">
                        <a:ln>
                          <a:noFill/>
                        </a:ln>
                        <a:solidFill>
                          <a:schemeClr val="tx1"/>
                        </a:solidFill>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Хөвч</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хөндөлт</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шаардана</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байхгүй</a:t>
                      </a:r>
                      <a:endParaRPr kumimoji="0" lang="en-US" altLang="zh-CN" sz="2400" b="0" i="0" u="none" strike="noStrike" cap="none" normalizeH="0" baseline="0" dirty="0">
                        <a:ln>
                          <a:noFill/>
                        </a:ln>
                        <a:solidFill>
                          <a:schemeClr val="tx1"/>
                        </a:solidFill>
                        <a:effectLst/>
                        <a:latin typeface="Tahoma" charset="0"/>
                        <a:ea typeface="宋体" charset="0"/>
                        <a:cs typeface="宋体"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Аль</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аль</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нь</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зөвхөн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булхуулалт</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(МЭӨ </a:t>
                      </a:r>
                      <a:r>
                        <a:rPr kumimoji="0" lang="en-US" altLang="zh-CN" sz="2500" b="0" i="0" u="none" strike="noStrike" cap="none" normalizeH="0" baseline="0" dirty="0">
                          <a:ln>
                            <a:noFill/>
                          </a:ln>
                          <a:solidFill>
                            <a:schemeClr val="tx1"/>
                          </a:solidFill>
                          <a:effectLst/>
                          <a:latin typeface="Font14562" charset="0"/>
                          <a:ea typeface="ＭＳ Ｐゴシック" charset="0"/>
                          <a:cs typeface="Times" charset="0"/>
                        </a:rPr>
                        <a:t>&amp; </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1-р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зууны</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үе</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a:t>
                      </a:r>
                      <a:endParaRPr kumimoji="0" lang="en-US" altLang="zh-CN" sz="4000" b="0" i="0" u="none" strike="noStrike" cap="none" normalizeH="0" baseline="0" dirty="0">
                        <a:ln>
                          <a:noFill/>
                        </a:ln>
                        <a:solidFill>
                          <a:schemeClr val="tx1"/>
                        </a:solidFill>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Иудейзм</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Иохан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руу</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Христитгэл</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рүү</a:t>
                      </a:r>
                      <a:endParaRPr kumimoji="0" lang="en-US" altLang="zh-CN" sz="2400" b="0" i="0" u="none" strike="noStrike" cap="none" normalizeH="0" baseline="0" dirty="0">
                        <a:ln>
                          <a:noFill/>
                        </a:ln>
                        <a:solidFill>
                          <a:schemeClr val="tx1"/>
                        </a:solidFill>
                        <a:effectLst/>
                        <a:latin typeface="Tahoma" charset="0"/>
                        <a:ea typeface="宋体" charset="0"/>
                        <a:cs typeface="宋体"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Аль</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аль</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нь</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нийтлэг</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ялгаагүй</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байна</a:t>
                      </a:r>
                      <a:endParaRPr kumimoji="0" lang="en-US" altLang="zh-CN" sz="4000" b="0" i="0" u="none" strike="noStrike" cap="none" normalizeH="0" baseline="0" dirty="0">
                        <a:ln>
                          <a:noFill/>
                        </a:ln>
                        <a:solidFill>
                          <a:schemeClr val="tx1"/>
                        </a:solidFill>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Булхалт</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янз</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бүрийн</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хэлбэр</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(2-р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зуунд</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a:t>
                      </a:r>
                      <a:endParaRPr kumimoji="0" lang="en-US" altLang="zh-CN" sz="2400" b="0" i="0" u="none" strike="noStrike" cap="none" normalizeH="0" baseline="0" dirty="0">
                        <a:ln>
                          <a:noFill/>
                        </a:ln>
                        <a:solidFill>
                          <a:schemeClr val="tx1"/>
                        </a:solidFill>
                        <a:effectLst/>
                        <a:latin typeface="Tahoma" charset="0"/>
                        <a:ea typeface="宋体" charset="0"/>
                        <a:cs typeface="宋体"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Ус</a:t>
                      </a:r>
                      <a:r>
                        <a:rPr kumimoji="0" lang="en-US" altLang="zh-CN" sz="2500" b="0" i="0" u="none" strike="noStrike" cap="none" normalizeH="0" baseline="0" dirty="0" smtClean="0">
                          <a:ln>
                            <a:noFill/>
                          </a:ln>
                          <a:solidFill>
                            <a:schemeClr val="tx1"/>
                          </a:solidFill>
                          <a:effectLst/>
                          <a:latin typeface="Font14562" charset="0"/>
                          <a:ea typeface="ＭＳ Ｐゴシック" charset="0"/>
                          <a:cs typeface="Times" charset="0"/>
                        </a:rPr>
                        <a:t> </a:t>
                      </a:r>
                      <a:r>
                        <a:rPr kumimoji="0" lang="en-US" altLang="zh-CN" sz="2500" b="0" i="0" u="none" strike="noStrike" cap="none" normalizeH="0" baseline="0" dirty="0" err="1" smtClean="0">
                          <a:ln>
                            <a:noFill/>
                          </a:ln>
                          <a:solidFill>
                            <a:schemeClr val="tx1"/>
                          </a:solidFill>
                          <a:effectLst/>
                          <a:latin typeface="Font14562" charset="0"/>
                          <a:ea typeface="ＭＳ Ｐゴシック" charset="0"/>
                          <a:cs typeface="Times" charset="0"/>
                        </a:rPr>
                        <a:t>ашигласан</a:t>
                      </a:r>
                      <a:endParaRPr kumimoji="0" lang="en-US" altLang="zh-CN" sz="4000" b="0" i="0" u="none" strike="noStrike" cap="none" normalizeH="0" baseline="0" dirty="0">
                        <a:ln>
                          <a:noFill/>
                        </a:ln>
                        <a:solidFill>
                          <a:schemeClr val="tx1"/>
                        </a:solidFill>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6586" name="Rectangle 76"/>
          <p:cNvSpPr>
            <a:spLocks noChangeArrowheads="1"/>
          </p:cNvSpPr>
          <p:nvPr/>
        </p:nvSpPr>
        <p:spPr bwMode="auto">
          <a:xfrm>
            <a:off x="0" y="4059238"/>
            <a:ext cx="2413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000">
                <a:solidFill>
                  <a:srgbClr val="FFFFFF"/>
                </a:solidFill>
                <a:latin typeface="Times" charset="0"/>
                <a:ea typeface="宋体" charset="0"/>
                <a:cs typeface="宋体" charset="0"/>
              </a:rPr>
              <a:t/>
            </a:r>
            <a:br>
              <a:rPr lang="en-US" altLang="zh-CN" sz="1000">
                <a:solidFill>
                  <a:srgbClr val="FFFFFF"/>
                </a:solidFill>
                <a:latin typeface="Times" charset="0"/>
                <a:ea typeface="宋体" charset="0"/>
                <a:cs typeface="宋体" charset="0"/>
              </a:rPr>
            </a:br>
            <a:endParaRPr lang="en-US" altLang="zh-CN" sz="1600">
              <a:solidFill>
                <a:srgbClr val="FFFFFF"/>
              </a:solidFill>
              <a:latin typeface="Arial" charset="0"/>
              <a:ea typeface="宋体" charset="0"/>
              <a:cs typeface="宋体" charset="0"/>
            </a:endParaRPr>
          </a:p>
        </p:txBody>
      </p:sp>
      <p:sp>
        <p:nvSpPr>
          <p:cNvPr id="66587" name="Text Box 81"/>
          <p:cNvSpPr txBox="1">
            <a:spLocks noChangeArrowheads="1"/>
          </p:cNvSpPr>
          <p:nvPr/>
        </p:nvSpPr>
        <p:spPr bwMode="auto">
          <a:xfrm>
            <a:off x="8397875" y="82550"/>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FFFFFF"/>
                </a:solidFill>
              </a:rPr>
              <a:t>142</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wat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313613"/>
          </a:xfrm>
        </p:spPr>
      </p:pic>
      <p:sp>
        <p:nvSpPr>
          <p:cNvPr id="68610" name="Rectangle 3"/>
          <p:cNvSpPr>
            <a:spLocks noGrp="1" noChangeArrowheads="1"/>
          </p:cNvSpPr>
          <p:nvPr>
            <p:ph type="title"/>
          </p:nvPr>
        </p:nvSpPr>
        <p:spPr>
          <a:xfrm>
            <a:off x="304800" y="274638"/>
            <a:ext cx="8458200" cy="830262"/>
          </a:xfrm>
          <a:solidFill>
            <a:schemeClr val="tx1"/>
          </a:solidFill>
        </p:spPr>
        <p:txBody>
          <a:bodyPr anchor="t">
            <a:spAutoFit/>
          </a:bodyPr>
          <a:lstStyle/>
          <a:p>
            <a:pPr eaLnBrk="1" hangingPunct="1">
              <a:spcBef>
                <a:spcPct val="50000"/>
              </a:spcBef>
            </a:pPr>
            <a:r>
              <a:rPr lang="en-US" sz="4800">
                <a:solidFill>
                  <a:schemeClr val="bg1"/>
                </a:solidFill>
                <a:latin typeface="Arial" charset="0"/>
                <a:ea typeface="ＭＳ Ｐゴシック" charset="0"/>
                <a:cs typeface="ＭＳ Ｐゴシック" charset="0"/>
              </a:rPr>
              <a:t>Яагаад баптисм хүртэх вэ?</a:t>
            </a:r>
          </a:p>
        </p:txBody>
      </p:sp>
      <p:pic>
        <p:nvPicPr>
          <p:cNvPr id="2" name="Picture 1" descr="98-big-fat-div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8461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4"/>
          <p:cNvSpPr>
            <a:spLocks noGrp="1" noChangeArrowheads="1"/>
          </p:cNvSpPr>
          <p:nvPr>
            <p:ph type="ctrTitle" sz="quarter"/>
          </p:nvPr>
        </p:nvSpPr>
        <p:spPr>
          <a:xfrm>
            <a:off x="0" y="0"/>
            <a:ext cx="9144000" cy="762000"/>
          </a:xfrm>
          <a:solidFill>
            <a:srgbClr val="363BFF"/>
          </a:solidFill>
        </p:spPr>
        <p:txBody>
          <a:bodyPr/>
          <a:lstStyle/>
          <a:p>
            <a:pPr>
              <a:defRPr/>
            </a:pPr>
            <a:r>
              <a:rPr lang="en-US" sz="4400" dirty="0" err="1" smtClean="0">
                <a:latin typeface="Arial" charset="0"/>
                <a:ea typeface="ＭＳ Ｐゴシック" charset="0"/>
                <a:cs typeface="ＭＳ Ｐゴシック" charset="0"/>
              </a:rPr>
              <a:t>Баптисм</a:t>
            </a: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авралд</a:t>
            </a: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нөлөөлөх</a:t>
            </a: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үү</a:t>
            </a:r>
            <a:r>
              <a:rPr lang="en-US" sz="440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57698" name="Rectangle 2"/>
          <p:cNvSpPr>
            <a:spLocks noGrp="1" noChangeArrowheads="1"/>
          </p:cNvSpPr>
          <p:nvPr>
            <p:ph type="subTitle" sz="quarter" idx="1"/>
          </p:nvPr>
        </p:nvSpPr>
        <p:spPr>
          <a:xfrm>
            <a:off x="6096000" y="5257800"/>
            <a:ext cx="3048000" cy="1600200"/>
          </a:xfrm>
        </p:spPr>
        <p:txBody>
          <a:bodyPr>
            <a:normAutofit/>
          </a:bodyPr>
          <a:lstStyle/>
          <a:p>
            <a:pPr>
              <a:buFont typeface="Wingdings 2" charset="0"/>
              <a:buNone/>
              <a:defRPr/>
            </a:pPr>
            <a:r>
              <a:rPr lang="en-US" dirty="0" err="1" smtClean="0">
                <a:latin typeface="Arial" charset="0"/>
                <a:ea typeface="ＭＳ Ｐゴシック" charset="0"/>
                <a:cs typeface="ＭＳ Ｐゴシック" charset="0"/>
              </a:rPr>
              <a:t>Ерөөсөө</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үгүй</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57720" name="Rectangle 24"/>
          <p:cNvSpPr>
            <a:spLocks noChangeArrowheads="1"/>
          </p:cNvSpPr>
          <p:nvPr/>
        </p:nvSpPr>
        <p:spPr bwMode="auto">
          <a:xfrm>
            <a:off x="1444625" y="4343400"/>
            <a:ext cx="4495800" cy="2362200"/>
          </a:xfrm>
          <a:prstGeom prst="rect">
            <a:avLst/>
          </a:prstGeom>
          <a:noFill/>
          <a:ln w="9525">
            <a:noFill/>
            <a:miter lim="800000"/>
            <a:headEnd/>
            <a:tailEnd/>
          </a:ln>
          <a:effectLst/>
        </p:spPr>
        <p:txBody>
          <a:bodyPr/>
          <a:lstStyle/>
          <a:p>
            <a:pPr algn="ctr" eaLnBrk="1" hangingPunct="1">
              <a:spcBef>
                <a:spcPct val="20000"/>
              </a:spcBef>
              <a:buClr>
                <a:srgbClr val="86D1EC"/>
              </a:buClr>
              <a:buSzPct val="80000"/>
              <a:buFont typeface="Wingdings" charset="0"/>
              <a:buNone/>
              <a:defRPr/>
            </a:pPr>
            <a:r>
              <a:rPr lang="en-US" altLang="ja-JP" sz="3600" b="1" dirty="0">
                <a:solidFill>
                  <a:srgbClr val="FFFFFF"/>
                </a:solidFill>
                <a:effectLst>
                  <a:outerShdw blurRad="38100" dist="38100" dir="2700000" algn="tl">
                    <a:srgbClr val="000000"/>
                  </a:outerShdw>
                </a:effectLst>
              </a:rPr>
              <a:t>”</a:t>
            </a:r>
            <a:r>
              <a:rPr lang="en-US" sz="3600" b="1" dirty="0">
                <a:solidFill>
                  <a:srgbClr val="FFFFFF"/>
                </a:solidFill>
                <a:effectLst>
                  <a:outerShdw blurRad="38100" dist="38100" dir="2700000" algn="tl">
                    <a:srgbClr val="000000"/>
                  </a:outerShdw>
                </a:effectLst>
              </a:rPr>
              <a:t>…</a:t>
            </a:r>
            <a:r>
              <a:rPr lang="ru-RU" sz="3600" b="1" dirty="0" err="1">
                <a:solidFill>
                  <a:srgbClr val="FFFFFF"/>
                </a:solidFill>
                <a:effectLst>
                  <a:outerShdw blurRad="38100" dist="38100" dir="2700000" algn="tl">
                    <a:srgbClr val="000000"/>
                  </a:outerShdw>
                </a:effectLst>
              </a:rPr>
              <a:t>Хүүд</a:t>
            </a:r>
            <a:r>
              <a:rPr lang="ru-RU" sz="3600" b="1" dirty="0">
                <a:solidFill>
                  <a:srgbClr val="FFFFFF"/>
                </a:solidFill>
                <a:effectLst>
                  <a:outerShdw blurRad="38100" dist="38100" dir="2700000" algn="tl">
                    <a:srgbClr val="000000"/>
                  </a:outerShdw>
                </a:effectLst>
              </a:rPr>
              <a:t> </a:t>
            </a:r>
            <a:r>
              <a:rPr lang="ru-RU" sz="3600" b="1" dirty="0" err="1">
                <a:solidFill>
                  <a:srgbClr val="FFFFFF"/>
                </a:solidFill>
                <a:effectLst>
                  <a:outerShdw blurRad="38100" dist="38100" dir="2700000" algn="tl">
                    <a:srgbClr val="000000"/>
                  </a:outerShdw>
                </a:effectLst>
              </a:rPr>
              <a:t>итгэгч</a:t>
            </a:r>
            <a:r>
              <a:rPr lang="ru-RU" sz="3600" b="1" dirty="0">
                <a:solidFill>
                  <a:srgbClr val="FFFFFF"/>
                </a:solidFill>
                <a:effectLst>
                  <a:outerShdw blurRad="38100" dist="38100" dir="2700000" algn="tl">
                    <a:srgbClr val="000000"/>
                  </a:outerShdw>
                </a:effectLst>
              </a:rPr>
              <a:t> …</a:t>
            </a:r>
            <a:r>
              <a:rPr lang="ru-RU" sz="3600" b="1" dirty="0" err="1">
                <a:solidFill>
                  <a:srgbClr val="FFFFFF"/>
                </a:solidFill>
                <a:effectLst>
                  <a:outerShdw blurRad="38100" dist="38100" dir="2700000" algn="tl">
                    <a:srgbClr val="000000"/>
                  </a:outerShdw>
                </a:effectLst>
              </a:rPr>
              <a:t>мөнх</a:t>
            </a:r>
            <a:r>
              <a:rPr lang="ru-RU" sz="3600" b="1" dirty="0">
                <a:solidFill>
                  <a:srgbClr val="FFFFFF"/>
                </a:solidFill>
                <a:effectLst>
                  <a:outerShdw blurRad="38100" dist="38100" dir="2700000" algn="tl">
                    <a:srgbClr val="000000"/>
                  </a:outerShdw>
                </a:effectLst>
              </a:rPr>
              <a:t> </a:t>
            </a:r>
            <a:r>
              <a:rPr lang="ru-RU" sz="3600" b="1" dirty="0" err="1">
                <a:solidFill>
                  <a:srgbClr val="FFFFFF"/>
                </a:solidFill>
                <a:effectLst>
                  <a:outerShdw blurRad="38100" dist="38100" dir="2700000" algn="tl">
                    <a:srgbClr val="000000"/>
                  </a:outerShdw>
                </a:effectLst>
              </a:rPr>
              <a:t>амьтай</a:t>
            </a:r>
            <a:r>
              <a:rPr lang="ru-RU" sz="3600" b="1" dirty="0">
                <a:solidFill>
                  <a:srgbClr val="FFFFFF"/>
                </a:solidFill>
                <a:effectLst>
                  <a:outerShdw blurRad="38100" dist="38100" dir="2700000" algn="tl">
                    <a:srgbClr val="000000"/>
                  </a:outerShdw>
                </a:effectLst>
              </a:rPr>
              <a:t> </a:t>
            </a:r>
            <a:r>
              <a:rPr lang="ru-RU" sz="3600" b="1" dirty="0" err="1">
                <a:solidFill>
                  <a:srgbClr val="FFFFFF"/>
                </a:solidFill>
                <a:effectLst>
                  <a:outerShdw blurRad="38100" dist="38100" dir="2700000" algn="tl">
                    <a:srgbClr val="000000"/>
                  </a:outerShdw>
                </a:effectLst>
              </a:rPr>
              <a:t>болох</a:t>
            </a:r>
            <a:r>
              <a:rPr lang="ru-RU" sz="3600" b="1" dirty="0">
                <a:solidFill>
                  <a:srgbClr val="FFFFFF"/>
                </a:solidFill>
                <a:effectLst>
                  <a:outerShdw blurRad="38100" dist="38100" dir="2700000" algn="tl">
                    <a:srgbClr val="000000"/>
                  </a:outerShdw>
                </a:effectLst>
              </a:rPr>
              <a:t> </a:t>
            </a:r>
            <a:r>
              <a:rPr lang="ru-RU" sz="3600" b="1" dirty="0" err="1">
                <a:solidFill>
                  <a:srgbClr val="FFFFFF"/>
                </a:solidFill>
                <a:effectLst>
                  <a:outerShdw blurRad="38100" dist="38100" dir="2700000" algn="tl">
                    <a:srgbClr val="000000"/>
                  </a:outerShdw>
                </a:effectLst>
              </a:rPr>
              <a:t>юм</a:t>
            </a:r>
            <a:r>
              <a:rPr lang="en-US" altLang="ja-JP" sz="3600" b="1" dirty="0">
                <a:solidFill>
                  <a:srgbClr val="FFFFFF"/>
                </a:solidFill>
                <a:effectLst>
                  <a:outerShdw blurRad="38100" dist="38100" dir="2700000" algn="tl">
                    <a:srgbClr val="000000"/>
                  </a:outerShdw>
                </a:effectLst>
              </a:rPr>
              <a:t>"</a:t>
            </a:r>
            <a:r>
              <a:rPr lang="en-US" sz="3600" b="1" dirty="0">
                <a:solidFill>
                  <a:srgbClr val="FFFFFF"/>
                </a:solidFill>
                <a:effectLst>
                  <a:outerShdw blurRad="38100" dist="38100" dir="2700000" algn="tl">
                    <a:srgbClr val="000000"/>
                  </a:outerShdw>
                </a:effectLst>
              </a:rPr>
              <a:t/>
            </a:r>
            <a:br>
              <a:rPr lang="en-US" sz="3600" b="1" dirty="0">
                <a:solidFill>
                  <a:srgbClr val="FFFFFF"/>
                </a:solidFill>
                <a:effectLst>
                  <a:outerShdw blurRad="38100" dist="38100" dir="2700000" algn="tl">
                    <a:srgbClr val="000000"/>
                  </a:outerShdw>
                </a:effectLst>
              </a:rPr>
            </a:br>
            <a:r>
              <a:rPr lang="en-US" sz="3600" b="1" dirty="0">
                <a:solidFill>
                  <a:srgbClr val="FFFFFF"/>
                </a:solidFill>
                <a:effectLst>
                  <a:outerShdw blurRad="38100" dist="38100" dir="2700000" algn="tl">
                    <a:srgbClr val="000000"/>
                  </a:outerShdw>
                </a:effectLst>
              </a:rPr>
              <a:t>(</a:t>
            </a:r>
            <a:r>
              <a:rPr lang="en-US" sz="3600" b="1" dirty="0" err="1">
                <a:solidFill>
                  <a:srgbClr val="FFFFFF"/>
                </a:solidFill>
                <a:effectLst>
                  <a:outerShdw blurRad="38100" dist="38100" dir="2700000" algn="tl">
                    <a:srgbClr val="000000"/>
                  </a:outerShdw>
                </a:effectLst>
              </a:rPr>
              <a:t>Иохан</a:t>
            </a:r>
            <a:r>
              <a:rPr lang="en-US" sz="3600" b="1" dirty="0">
                <a:solidFill>
                  <a:srgbClr val="FFFFFF"/>
                </a:solidFill>
                <a:effectLst>
                  <a:outerShdw blurRad="38100" dist="38100" dir="2700000" algn="tl">
                    <a:srgbClr val="000000"/>
                  </a:outerShdw>
                </a:effectLst>
              </a:rPr>
              <a:t> 3:16)</a:t>
            </a:r>
          </a:p>
        </p:txBody>
      </p:sp>
      <p:pic>
        <p:nvPicPr>
          <p:cNvPr id="70660" name="Picture 25" descr="God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7754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35896" y="1223461"/>
            <a:ext cx="3888432" cy="2185214"/>
          </a:xfrm>
          <a:prstGeom prst="rect">
            <a:avLst/>
          </a:prstGeom>
          <a:solidFill>
            <a:schemeClr val="accent1">
              <a:lumMod val="20000"/>
              <a:lumOff val="80000"/>
            </a:schemeClr>
          </a:solidFill>
        </p:spPr>
        <p:style>
          <a:lnRef idx="3">
            <a:schemeClr val="lt1"/>
          </a:lnRef>
          <a:fillRef idx="1">
            <a:schemeClr val="accent5"/>
          </a:fillRef>
          <a:effectRef idx="1">
            <a:schemeClr val="accent5"/>
          </a:effectRef>
          <a:fontRef idx="minor">
            <a:schemeClr val="lt1"/>
          </a:fontRef>
        </p:style>
        <p:txBody>
          <a:bodyPr>
            <a:spAutoFit/>
          </a:bodyPr>
          <a:lstStyle/>
          <a:p>
            <a:pPr algn="ctr">
              <a:lnSpc>
                <a:spcPct val="150000"/>
              </a:lnSpc>
              <a:defRPr/>
            </a:pPr>
            <a:r>
              <a:rPr lang="en-US" sz="2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Баярын</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Баярбаясал</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150000"/>
              </a:lnSpc>
              <a:defRPr/>
            </a:pPr>
            <a:r>
              <a:rPr lang="en-US" sz="2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бол</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БУРХАНы</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хүүхэд</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150000"/>
              </a:lnSpc>
              <a:defRPr/>
            </a:pP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ЗАГАЛМАЙЛАГДСАН</a:t>
            </a:r>
          </a:p>
          <a:p>
            <a:pPr algn="ctr">
              <a:lnSpc>
                <a:spcPct val="150000"/>
              </a:lnSpc>
              <a:defRPr/>
            </a:pP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2004 ОНЫ 2 САРЫН 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77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76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autoUpdateAnimBg="0"/>
      <p:bldP spid="15772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Baptise for Sal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457200"/>
            <a:ext cx="5757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sz="quarter"/>
          </p:nvPr>
        </p:nvSpPr>
        <p:spPr>
          <a:xfrm>
            <a:off x="0" y="0"/>
            <a:ext cx="9144000" cy="762000"/>
          </a:xfrm>
          <a:solidFill>
            <a:srgbClr val="363BFF"/>
          </a:solidFill>
        </p:spPr>
        <p:txBody>
          <a:bodyPr/>
          <a:lstStyle/>
          <a:p>
            <a:pPr>
              <a:defRPr/>
            </a:pPr>
            <a:r>
              <a:rPr lang="en-US" sz="4400" dirty="0" err="1" smtClean="0">
                <a:latin typeface="Arial" charset="0"/>
                <a:ea typeface="ＭＳ Ｐゴシック" charset="0"/>
                <a:cs typeface="ＭＳ Ｐゴシック" charset="0"/>
              </a:rPr>
              <a:t>Баптисм</a:t>
            </a: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авралд</a:t>
            </a: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нөлөөлөх</a:t>
            </a: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үү</a:t>
            </a:r>
            <a:r>
              <a:rPr lang="en-US" sz="440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72707" name="Rectangle 4"/>
          <p:cNvSpPr>
            <a:spLocks noChangeArrowheads="1"/>
          </p:cNvSpPr>
          <p:nvPr/>
        </p:nvSpPr>
        <p:spPr bwMode="auto">
          <a:xfrm>
            <a:off x="2209800" y="4953000"/>
            <a:ext cx="1828800" cy="457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08" name="Rectangle 5"/>
          <p:cNvSpPr>
            <a:spLocks noChangeArrowheads="1"/>
          </p:cNvSpPr>
          <p:nvPr/>
        </p:nvSpPr>
        <p:spPr bwMode="auto">
          <a:xfrm>
            <a:off x="2286000" y="4572000"/>
            <a:ext cx="18288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09" name="Rectangle 6"/>
          <p:cNvSpPr>
            <a:spLocks noChangeArrowheads="1"/>
          </p:cNvSpPr>
          <p:nvPr/>
        </p:nvSpPr>
        <p:spPr bwMode="auto">
          <a:xfrm>
            <a:off x="2590800" y="4343400"/>
            <a:ext cx="15240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0" name="Rectangle 7"/>
          <p:cNvSpPr>
            <a:spLocks noChangeArrowheads="1"/>
          </p:cNvSpPr>
          <p:nvPr/>
        </p:nvSpPr>
        <p:spPr bwMode="auto">
          <a:xfrm rot="-885157">
            <a:off x="2590800" y="5029200"/>
            <a:ext cx="1752600" cy="228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1" name="Rectangle 8"/>
          <p:cNvSpPr>
            <a:spLocks noChangeArrowheads="1"/>
          </p:cNvSpPr>
          <p:nvPr/>
        </p:nvSpPr>
        <p:spPr bwMode="auto">
          <a:xfrm>
            <a:off x="2667000" y="3810000"/>
            <a:ext cx="457200" cy="1524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2" name="Rectangle 9"/>
          <p:cNvSpPr>
            <a:spLocks noChangeArrowheads="1"/>
          </p:cNvSpPr>
          <p:nvPr/>
        </p:nvSpPr>
        <p:spPr bwMode="auto">
          <a:xfrm rot="691241">
            <a:off x="3429000" y="3733800"/>
            <a:ext cx="457200" cy="1524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3" name="Rectangle 10"/>
          <p:cNvSpPr>
            <a:spLocks noChangeArrowheads="1"/>
          </p:cNvSpPr>
          <p:nvPr/>
        </p:nvSpPr>
        <p:spPr bwMode="auto">
          <a:xfrm rot="691241">
            <a:off x="3116263" y="3960813"/>
            <a:ext cx="457200" cy="228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4" name="Rectangle 11"/>
          <p:cNvSpPr>
            <a:spLocks noChangeArrowheads="1"/>
          </p:cNvSpPr>
          <p:nvPr/>
        </p:nvSpPr>
        <p:spPr bwMode="auto">
          <a:xfrm rot="691241">
            <a:off x="2743200" y="4724400"/>
            <a:ext cx="457200" cy="228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5" name="Rectangle 12"/>
          <p:cNvSpPr>
            <a:spLocks noChangeArrowheads="1"/>
          </p:cNvSpPr>
          <p:nvPr/>
        </p:nvSpPr>
        <p:spPr bwMode="auto">
          <a:xfrm rot="691241">
            <a:off x="2286000" y="4800600"/>
            <a:ext cx="457200" cy="228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6" name="Rectangle 13"/>
          <p:cNvSpPr>
            <a:spLocks noChangeArrowheads="1"/>
          </p:cNvSpPr>
          <p:nvPr/>
        </p:nvSpPr>
        <p:spPr bwMode="auto">
          <a:xfrm rot="525090">
            <a:off x="2270125" y="43434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7" name="Rectangle 14"/>
          <p:cNvSpPr>
            <a:spLocks noChangeArrowheads="1"/>
          </p:cNvSpPr>
          <p:nvPr/>
        </p:nvSpPr>
        <p:spPr bwMode="auto">
          <a:xfrm rot="525090">
            <a:off x="3810000" y="41148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8" name="Rectangle 15"/>
          <p:cNvSpPr>
            <a:spLocks noChangeArrowheads="1"/>
          </p:cNvSpPr>
          <p:nvPr/>
        </p:nvSpPr>
        <p:spPr bwMode="auto">
          <a:xfrm rot="136105">
            <a:off x="2514600" y="40386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19" name="Rectangle 16"/>
          <p:cNvSpPr>
            <a:spLocks noChangeArrowheads="1"/>
          </p:cNvSpPr>
          <p:nvPr/>
        </p:nvSpPr>
        <p:spPr bwMode="auto">
          <a:xfrm rot="136105">
            <a:off x="3429000" y="38862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20" name="Rectangle 17"/>
          <p:cNvSpPr>
            <a:spLocks noChangeArrowheads="1"/>
          </p:cNvSpPr>
          <p:nvPr/>
        </p:nvSpPr>
        <p:spPr bwMode="auto">
          <a:xfrm rot="-551626">
            <a:off x="3886200" y="43434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21" name="Rectangle 18"/>
          <p:cNvSpPr>
            <a:spLocks noChangeArrowheads="1"/>
          </p:cNvSpPr>
          <p:nvPr/>
        </p:nvSpPr>
        <p:spPr bwMode="auto">
          <a:xfrm rot="-551626">
            <a:off x="3962400" y="44196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22" name="Rectangle 19"/>
          <p:cNvSpPr>
            <a:spLocks noChangeArrowheads="1"/>
          </p:cNvSpPr>
          <p:nvPr/>
        </p:nvSpPr>
        <p:spPr bwMode="auto">
          <a:xfrm rot="21556968" flipV="1">
            <a:off x="2895600" y="41910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23" name="Rectangle 20"/>
          <p:cNvSpPr>
            <a:spLocks noChangeArrowheads="1"/>
          </p:cNvSpPr>
          <p:nvPr/>
        </p:nvSpPr>
        <p:spPr bwMode="auto">
          <a:xfrm rot="21556968" flipV="1">
            <a:off x="3352800" y="41148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24" name="Rectangle 21"/>
          <p:cNvSpPr>
            <a:spLocks noChangeArrowheads="1"/>
          </p:cNvSpPr>
          <p:nvPr/>
        </p:nvSpPr>
        <p:spPr bwMode="auto">
          <a:xfrm rot="21556968" flipV="1">
            <a:off x="2667000" y="39624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25" name="Rectangle 22"/>
          <p:cNvSpPr>
            <a:spLocks noChangeArrowheads="1"/>
          </p:cNvSpPr>
          <p:nvPr/>
        </p:nvSpPr>
        <p:spPr bwMode="auto">
          <a:xfrm rot="21556968" flipV="1">
            <a:off x="2438400" y="41910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72726" name="TextBox 1"/>
          <p:cNvSpPr txBox="1">
            <a:spLocks noChangeArrowheads="1"/>
          </p:cNvSpPr>
          <p:nvPr/>
        </p:nvSpPr>
        <p:spPr bwMode="auto">
          <a:xfrm>
            <a:off x="2627313" y="6237288"/>
            <a:ext cx="3889375" cy="4619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i="1">
                <a:solidFill>
                  <a:schemeClr val="bg1"/>
                </a:solidFill>
                <a:latin typeface="Arial" charset="0"/>
                <a:cs typeface="Arial" charset="0"/>
              </a:rPr>
              <a:t>“ХА ХА! ЧИ ХОЦОРСОН!”</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en-US" sz="4000">
                <a:latin typeface="Arial Black" charset="0"/>
                <a:ea typeface="ＭＳ Ｐゴシック" charset="0"/>
                <a:cs typeface="ＭＳ Ｐゴシック" charset="0"/>
              </a:rPr>
              <a:t>Бурханд бид итгэдэг?</a:t>
            </a: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Inf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3"/>
          <p:cNvSpPr>
            <a:spLocks noGrp="1" noChangeArrowheads="1"/>
          </p:cNvSpPr>
          <p:nvPr>
            <p:ph type="title"/>
          </p:nvPr>
        </p:nvSpPr>
        <p:spPr>
          <a:xfrm>
            <a:off x="381000" y="4953000"/>
            <a:ext cx="8512175" cy="838200"/>
          </a:xfrm>
          <a:solidFill>
            <a:schemeClr val="tx1"/>
          </a:solidFill>
        </p:spPr>
        <p:txBody>
          <a:bodyPr/>
          <a:lstStyle/>
          <a:p>
            <a:pPr eaLnBrk="1" hangingPunct="1">
              <a:defRPr/>
            </a:pPr>
            <a:r>
              <a:rPr lang="en-US" sz="3200" b="1" dirty="0" err="1"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Бид</a:t>
            </a:r>
            <a:r>
              <a:rPr lang="en-US" sz="3200" b="1" dirty="0"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 </a:t>
            </a:r>
            <a:r>
              <a:rPr lang="en-US" sz="3200" b="1" dirty="0" err="1"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нялх</a:t>
            </a:r>
            <a:r>
              <a:rPr lang="en-US" sz="3200" b="1" dirty="0"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 </a:t>
            </a:r>
            <a:r>
              <a:rPr lang="en-US" sz="3200" b="1" dirty="0" err="1"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хүүхэд</a:t>
            </a:r>
            <a:r>
              <a:rPr lang="en-US" sz="3200" b="1" dirty="0"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 </a:t>
            </a:r>
            <a:r>
              <a:rPr lang="en-US" sz="3200" b="1" dirty="0" err="1"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төрөх</a:t>
            </a:r>
            <a:r>
              <a:rPr lang="en-US" sz="3200" b="1" dirty="0"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 </a:t>
            </a:r>
            <a:r>
              <a:rPr lang="en-US" sz="3200" b="1" dirty="0" err="1"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үед</a:t>
            </a:r>
            <a:r>
              <a:rPr lang="en-US" sz="3200" b="1" dirty="0"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 </a:t>
            </a:r>
            <a:r>
              <a:rPr lang="en-US" sz="3200" b="1" dirty="0" err="1"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тэмдэглэдэг</a:t>
            </a:r>
            <a:endParaRPr lang="en-US" sz="3200" dirty="0">
              <a:effectLst>
                <a:outerShdw blurRad="38100" dist="38100" dir="2700000" algn="tl">
                  <a:srgbClr val="DDDDDD"/>
                </a:outerShdw>
              </a:effectLst>
              <a:latin typeface="Arial" charset="0"/>
              <a:ea typeface="ＭＳ Ｐゴシック" charset="0"/>
              <a:cs typeface="ＭＳ Ｐゴシック" charset="0"/>
            </a:endParaRPr>
          </a:p>
        </p:txBody>
      </p:sp>
      <p:sp>
        <p:nvSpPr>
          <p:cNvPr id="2" name="TextBox 1"/>
          <p:cNvSpPr txBox="1"/>
          <p:nvPr/>
        </p:nvSpPr>
        <p:spPr>
          <a:xfrm>
            <a:off x="971550" y="1946275"/>
            <a:ext cx="2447925" cy="1482725"/>
          </a:xfrm>
          <a:prstGeom prst="rect">
            <a:avLst/>
          </a:prstGeom>
          <a:solidFill>
            <a:schemeClr val="accent1">
              <a:lumMod val="20000"/>
              <a:lumOff val="80000"/>
            </a:schemeClr>
          </a:solidFill>
        </p:spPr>
        <p:txBody>
          <a:bodyPr>
            <a:spAutoFit/>
          </a:bodyPr>
          <a:lstStyle/>
          <a:p>
            <a:pPr algn="ctr">
              <a:lnSpc>
                <a:spcPct val="90000"/>
              </a:lnSpc>
              <a:defRPr/>
            </a:pPr>
            <a:r>
              <a:rPr lang="en-US" sz="2000" dirty="0" err="1">
                <a:solidFill>
                  <a:srgbClr val="060400"/>
                </a:solidFill>
              </a:rPr>
              <a:t>Батын</a:t>
            </a:r>
            <a:r>
              <a:rPr lang="en-US" sz="2000" dirty="0">
                <a:solidFill>
                  <a:srgbClr val="060400"/>
                </a:solidFill>
              </a:rPr>
              <a:t> </a:t>
            </a:r>
            <a:r>
              <a:rPr lang="en-US" sz="2000" dirty="0" err="1">
                <a:solidFill>
                  <a:srgbClr val="060400"/>
                </a:solidFill>
              </a:rPr>
              <a:t>Баярбаясал</a:t>
            </a:r>
            <a:endParaRPr lang="en-US" sz="2000" dirty="0">
              <a:solidFill>
                <a:srgbClr val="060400"/>
              </a:solidFill>
            </a:endParaRPr>
          </a:p>
          <a:p>
            <a:pPr algn="ctr">
              <a:lnSpc>
                <a:spcPct val="90000"/>
              </a:lnSpc>
              <a:defRPr/>
            </a:pPr>
            <a:endParaRPr lang="en-US" sz="2000" dirty="0">
              <a:solidFill>
                <a:srgbClr val="060400"/>
              </a:solidFill>
            </a:endParaRPr>
          </a:p>
          <a:p>
            <a:pPr algn="ctr">
              <a:lnSpc>
                <a:spcPct val="90000"/>
              </a:lnSpc>
              <a:defRPr/>
            </a:pPr>
            <a:r>
              <a:rPr lang="en-US" sz="2000" dirty="0" err="1">
                <a:solidFill>
                  <a:srgbClr val="060400"/>
                </a:solidFill>
              </a:rPr>
              <a:t>Гэгээн</a:t>
            </a:r>
            <a:r>
              <a:rPr lang="en-US" sz="2000" dirty="0">
                <a:solidFill>
                  <a:srgbClr val="060400"/>
                </a:solidFill>
              </a:rPr>
              <a:t> </a:t>
            </a:r>
            <a:r>
              <a:rPr lang="en-US" sz="2000" dirty="0" err="1">
                <a:solidFill>
                  <a:srgbClr val="060400"/>
                </a:solidFill>
              </a:rPr>
              <a:t>Иосеф</a:t>
            </a:r>
            <a:r>
              <a:rPr lang="en-US" sz="2000" dirty="0">
                <a:solidFill>
                  <a:srgbClr val="060400"/>
                </a:solidFill>
              </a:rPr>
              <a:t> </a:t>
            </a:r>
            <a:r>
              <a:rPr lang="en-US" sz="2000" dirty="0" err="1">
                <a:solidFill>
                  <a:srgbClr val="060400"/>
                </a:solidFill>
              </a:rPr>
              <a:t>Сүм</a:t>
            </a:r>
            <a:endParaRPr lang="en-US" sz="2000" dirty="0">
              <a:solidFill>
                <a:srgbClr val="060400"/>
              </a:solidFill>
            </a:endParaRPr>
          </a:p>
          <a:p>
            <a:pPr algn="ctr">
              <a:lnSpc>
                <a:spcPct val="90000"/>
              </a:lnSpc>
              <a:defRPr/>
            </a:pPr>
            <a:r>
              <a:rPr lang="en-US" sz="2000" dirty="0" err="1">
                <a:solidFill>
                  <a:srgbClr val="060400"/>
                </a:solidFill>
              </a:rPr>
              <a:t>Баян</a:t>
            </a:r>
            <a:r>
              <a:rPr lang="en-US" sz="2000" dirty="0">
                <a:solidFill>
                  <a:srgbClr val="060400"/>
                </a:solidFill>
              </a:rPr>
              <a:t> </a:t>
            </a:r>
            <a:r>
              <a:rPr lang="en-US" sz="2000" dirty="0" err="1">
                <a:solidFill>
                  <a:srgbClr val="060400"/>
                </a:solidFill>
              </a:rPr>
              <a:t>зүрх</a:t>
            </a:r>
            <a:r>
              <a:rPr lang="en-US" sz="2000" dirty="0">
                <a:solidFill>
                  <a:srgbClr val="060400"/>
                </a:solidFill>
              </a:rPr>
              <a:t> </a:t>
            </a:r>
            <a:r>
              <a:rPr lang="en-US" sz="2000" dirty="0" err="1">
                <a:solidFill>
                  <a:srgbClr val="060400"/>
                </a:solidFill>
              </a:rPr>
              <a:t>дүүрэг</a:t>
            </a:r>
            <a:endParaRPr lang="en-US" sz="2000" dirty="0">
              <a:solidFill>
                <a:srgbClr val="060400"/>
              </a:solidFill>
            </a:endParaRPr>
          </a:p>
          <a:p>
            <a:pPr algn="ctr">
              <a:lnSpc>
                <a:spcPct val="90000"/>
              </a:lnSpc>
              <a:defRPr/>
            </a:pPr>
            <a:r>
              <a:rPr lang="en-US" sz="2000" dirty="0">
                <a:solidFill>
                  <a:srgbClr val="060400"/>
                </a:solidFill>
              </a:rPr>
              <a:t>2006 </a:t>
            </a:r>
            <a:r>
              <a:rPr lang="en-US" sz="2000" dirty="0" err="1">
                <a:solidFill>
                  <a:srgbClr val="060400"/>
                </a:solidFill>
              </a:rPr>
              <a:t>он</a:t>
            </a:r>
            <a:r>
              <a:rPr lang="en-US" sz="2000" dirty="0">
                <a:solidFill>
                  <a:srgbClr val="060400"/>
                </a:solidFill>
              </a:rPr>
              <a:t> 6 </a:t>
            </a:r>
            <a:r>
              <a:rPr lang="en-US" sz="2000" dirty="0" err="1">
                <a:solidFill>
                  <a:srgbClr val="060400"/>
                </a:solidFill>
              </a:rPr>
              <a:t>сар</a:t>
            </a:r>
            <a:r>
              <a:rPr lang="en-US" sz="2000" dirty="0">
                <a:solidFill>
                  <a:srgbClr val="060400"/>
                </a:solidFill>
              </a:rPr>
              <a:t> 6</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5675313" y="877888"/>
            <a:ext cx="3505200" cy="4495800"/>
          </a:xfrm>
        </p:spPr>
        <p:txBody>
          <a:bodyPr/>
          <a:lstStyle/>
          <a:p>
            <a:pPr eaLnBrk="1" hangingPunct="1">
              <a:defRPr/>
            </a:pPr>
            <a:r>
              <a:rPr lang="en-US" sz="4000" b="1" dirty="0" err="1" smtClean="0">
                <a:latin typeface="Arial" charset="0"/>
                <a:ea typeface="ＭＳ Ｐゴシック" charset="0"/>
                <a:cs typeface="ＭＳ Ｐゴシック" charset="0"/>
              </a:rPr>
              <a:t>Нялх</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хүүхдийн</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баптисм</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бол</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үнэндээ</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хүүхэд</a:t>
            </a:r>
            <a:r>
              <a:rPr lang="en-US" sz="4000" b="1" dirty="0" smtClean="0">
                <a:latin typeface="Arial" charset="0"/>
                <a:ea typeface="ＭＳ Ｐゴシック" charset="0"/>
                <a:cs typeface="ＭＳ Ｐゴシック" charset="0"/>
              </a:rPr>
              <a:t> </a:t>
            </a:r>
            <a:r>
              <a:rPr lang="en-US" sz="4000" b="1" dirty="0">
                <a:latin typeface="Arial" charset="0"/>
                <a:ea typeface="ＭＳ Ｐゴシック" charset="0"/>
                <a:cs typeface="ＭＳ Ｐゴシック" charset="0"/>
              </a:rPr>
              <a:t>&amp; </a:t>
            </a:r>
            <a:r>
              <a:rPr lang="en-US" sz="4000" b="1" dirty="0" err="1" smtClean="0">
                <a:latin typeface="Arial" charset="0"/>
                <a:ea typeface="ＭＳ Ｐゴシック" charset="0"/>
                <a:cs typeface="ＭＳ Ｐゴシック" charset="0"/>
              </a:rPr>
              <a:t>эцэг</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эхийн</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Эзэнд</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ариусгалт</a:t>
            </a:r>
            <a:r>
              <a:rPr lang="en-US" sz="4000" b="1" dirty="0" smtClean="0">
                <a:latin typeface="Arial" charset="0"/>
                <a:ea typeface="ＭＳ Ｐゴシック" charset="0"/>
                <a:cs typeface="ＭＳ Ｐゴシック" charset="0"/>
              </a:rPr>
              <a:t> </a:t>
            </a:r>
            <a:r>
              <a:rPr lang="en-US" sz="4000" b="1" dirty="0" err="1" smtClean="0">
                <a:latin typeface="Arial" charset="0"/>
                <a:ea typeface="ＭＳ Ｐゴシック" charset="0"/>
                <a:cs typeface="ＭＳ Ｐゴシック" charset="0"/>
              </a:rPr>
              <a:t>байдаг</a:t>
            </a:r>
            <a:endParaRPr lang="en-US" sz="4000" dirty="0">
              <a:latin typeface="Arial" charset="0"/>
              <a:ea typeface="ＭＳ Ｐゴシック" charset="0"/>
              <a:cs typeface="ＭＳ Ｐゴシック" charset="0"/>
            </a:endParaRPr>
          </a:p>
        </p:txBody>
      </p:sp>
      <p:pic>
        <p:nvPicPr>
          <p:cNvPr id="76802" name="Picture 3" descr="Godfather"/>
          <p:cNvPicPr>
            <a:picLocks noChangeAspect="1" noChangeArrowheads="1"/>
          </p:cNvPicPr>
          <p:nvPr/>
        </p:nvPicPr>
        <p:blipFill>
          <a:blip r:embed="rId3">
            <a:extLst>
              <a:ext uri="{28A0092B-C50C-407E-A947-70E740481C1C}">
                <a14:useLocalDpi xmlns:a14="http://schemas.microsoft.com/office/drawing/2010/main" val="0"/>
              </a:ext>
            </a:extLst>
          </a:blip>
          <a:srcRect t="13333"/>
          <a:stretch>
            <a:fillRect/>
          </a:stretch>
        </p:blipFill>
        <p:spPr bwMode="auto">
          <a:xfrm>
            <a:off x="0" y="0"/>
            <a:ext cx="581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1"/>
          <p:cNvSpPr txBox="1">
            <a:spLocks noChangeArrowheads="1"/>
          </p:cNvSpPr>
          <p:nvPr/>
        </p:nvSpPr>
        <p:spPr bwMode="auto">
          <a:xfrm>
            <a:off x="179388" y="5765800"/>
            <a:ext cx="5329237" cy="831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i="1">
                <a:solidFill>
                  <a:srgbClr val="060400"/>
                </a:solidFill>
                <a:latin typeface="Arial" charset="0"/>
                <a:cs typeface="Arial" charset="0"/>
              </a:rPr>
              <a:t>“</a:t>
            </a:r>
            <a:r>
              <a:rPr lang="en-US" altLang="ja-JP" i="1">
                <a:solidFill>
                  <a:srgbClr val="060400"/>
                </a:solidFill>
                <a:latin typeface="Arial" charset="0"/>
                <a:cs typeface="Arial" charset="0"/>
              </a:rPr>
              <a:t>Хэн загалмайлсан эцэг нь болох гэж байгаа юм бэ?</a:t>
            </a:r>
            <a:r>
              <a:rPr lang="en-US" i="1">
                <a:solidFill>
                  <a:srgbClr val="060400"/>
                </a:solidFill>
                <a:latin typeface="Arial" charset="0"/>
                <a:cs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7618">
                                            <p:txEl>
                                              <p:pRg st="0" end="0"/>
                                            </p:txEl>
                                          </p:spTgt>
                                        </p:tgtEl>
                                        <p:attrNameLst>
                                          <p:attrName>style.visibility</p:attrName>
                                        </p:attrNameLst>
                                      </p:cBhvr>
                                      <p:to>
                                        <p:strVal val="visible"/>
                                      </p:to>
                                    </p:set>
                                    <p:animEffect transition="in" filter="dissolve">
                                      <p:cBhvr>
                                        <p:cTn id="7" dur="2000"/>
                                        <p:tgtEl>
                                          <p:spTgt spid="367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wat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58051" name="Rectangle 3"/>
          <p:cNvSpPr>
            <a:spLocks noGrp="1" noChangeArrowheads="1"/>
          </p:cNvSpPr>
          <p:nvPr>
            <p:ph type="title"/>
          </p:nvPr>
        </p:nvSpPr>
        <p:spPr>
          <a:xfrm>
            <a:off x="457200" y="914400"/>
            <a:ext cx="8229600" cy="1143000"/>
          </a:xfrm>
        </p:spPr>
        <p:txBody>
          <a:bodyPr/>
          <a:lstStyle/>
          <a:p>
            <a:pPr eaLnBrk="1" hangingPunct="1"/>
            <a:r>
              <a:rPr lang="en-US" sz="3600">
                <a:latin typeface="Arial" charset="0"/>
                <a:ea typeface="ＭＳ Ｐゴシック" charset="0"/>
                <a:cs typeface="ＭＳ Ｐゴシック" charset="0"/>
              </a:rPr>
              <a:t>Яагаад баптисм хүртэх вэ?</a:t>
            </a:r>
            <a:endParaRPr lang="en-US" sz="3600" b="0">
              <a:solidFill>
                <a:schemeClr val="bg1"/>
              </a:solidFill>
              <a:latin typeface="Arial" charset="0"/>
              <a:ea typeface="ＭＳ Ｐゴシック" charset="0"/>
              <a:cs typeface="ＭＳ Ｐゴシック" charset="0"/>
            </a:endParaRPr>
          </a:p>
        </p:txBody>
      </p:sp>
      <p:sp>
        <p:nvSpPr>
          <p:cNvPr id="258052" name="Text Box 4"/>
          <p:cNvSpPr txBox="1">
            <a:spLocks noChangeArrowheads="1"/>
          </p:cNvSpPr>
          <p:nvPr/>
        </p:nvSpPr>
        <p:spPr bwMode="auto">
          <a:xfrm>
            <a:off x="762000" y="3944938"/>
            <a:ext cx="8001000" cy="10779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a:solidFill>
                  <a:srgbClr val="FFFFFF"/>
                </a:solidFill>
                <a:latin typeface="Arial" charset="0"/>
              </a:rPr>
              <a:t>Баптисм Христийн тушаалын биелэл болдог.                      Матай 28:18-20 </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8051"/>
                                        </p:tgtEl>
                                        <p:attrNameLst>
                                          <p:attrName>style.visibility</p:attrName>
                                        </p:attrNameLst>
                                      </p:cBhvr>
                                      <p:to>
                                        <p:strVal val="visible"/>
                                      </p:to>
                                    </p:set>
                                    <p:anim calcmode="lin" valueType="num">
                                      <p:cBhvr additive="base">
                                        <p:cTn id="7" dur="2000" fill="hold"/>
                                        <p:tgtEl>
                                          <p:spTgt spid="258051"/>
                                        </p:tgtEl>
                                        <p:attrNameLst>
                                          <p:attrName>ppt_x</p:attrName>
                                        </p:attrNameLst>
                                      </p:cBhvr>
                                      <p:tavLst>
                                        <p:tav tm="0">
                                          <p:val>
                                            <p:strVal val="#ppt_x"/>
                                          </p:val>
                                        </p:tav>
                                        <p:tav tm="100000">
                                          <p:val>
                                            <p:strVal val="#ppt_x"/>
                                          </p:val>
                                        </p:tav>
                                      </p:tavLst>
                                    </p:anim>
                                    <p:anim calcmode="lin" valueType="num">
                                      <p:cBhvr additive="base">
                                        <p:cTn id="8" dur="2000" fill="hold"/>
                                        <p:tgtEl>
                                          <p:spTgt spid="2580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0080"/>
            </a:gs>
            <a:gs pos="100000">
              <a:srgbClr val="3B003B"/>
            </a:gs>
          </a:gsLst>
          <a:lin ang="5400000" scaled="1"/>
        </a:gradFill>
        <a:effectLst/>
      </p:bgPr>
    </p:bg>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381000" y="1295400"/>
            <a:ext cx="8229600" cy="5334000"/>
          </a:xfrm>
          <a:prstGeom prst="rect">
            <a:avLst/>
          </a:prstGeom>
          <a:noFill/>
          <a:ln w="9525">
            <a:noFill/>
            <a:miter lim="800000"/>
            <a:headEnd/>
            <a:tailEnd/>
          </a:ln>
          <a:effectLst/>
        </p:spPr>
        <p:txBody>
          <a:bodyPr/>
          <a:lstStyle/>
          <a:p>
            <a:pPr algn="ctr" eaLnBrk="1" hangingPunct="1">
              <a:spcBef>
                <a:spcPct val="20000"/>
              </a:spcBef>
              <a:defRPr/>
            </a:pPr>
            <a:r>
              <a:rPr lang="en-US" sz="3200" b="1" u="sng" dirty="0" err="1">
                <a:solidFill>
                  <a:srgbClr val="FFFFFF"/>
                </a:solidFill>
                <a:effectLst>
                  <a:outerShdw blurRad="38100" dist="38100" dir="2700000" algn="tl">
                    <a:srgbClr val="000000"/>
                  </a:outerShdw>
                </a:effectLst>
                <a:latin typeface="Arial" charset="0"/>
              </a:rPr>
              <a:t>Maтай</a:t>
            </a:r>
            <a:r>
              <a:rPr lang="en-US" sz="3200" b="1" u="sng" dirty="0">
                <a:solidFill>
                  <a:srgbClr val="FFFFFF"/>
                </a:solidFill>
                <a:effectLst>
                  <a:outerShdw blurRad="38100" dist="38100" dir="2700000" algn="tl">
                    <a:srgbClr val="000000"/>
                  </a:outerShdw>
                </a:effectLst>
                <a:latin typeface="Arial" charset="0"/>
              </a:rPr>
              <a:t> 28:18-20</a:t>
            </a:r>
            <a:r>
              <a:rPr lang="en-US" sz="3200" b="1" dirty="0">
                <a:solidFill>
                  <a:srgbClr val="FFFFFF"/>
                </a:solidFill>
                <a:effectLst>
                  <a:outerShdw blurRad="38100" dist="38100" dir="2700000" algn="tl">
                    <a:srgbClr val="000000"/>
                  </a:outerShdw>
                </a:effectLst>
                <a:latin typeface="Arial" charset="0"/>
              </a:rPr>
              <a:t>  </a:t>
            </a:r>
            <a:br>
              <a:rPr lang="en-US" sz="3200" b="1" dirty="0">
                <a:solidFill>
                  <a:srgbClr val="FFFFFF"/>
                </a:solidFill>
                <a:effectLst>
                  <a:outerShdw blurRad="38100" dist="38100" dir="2700000" algn="tl">
                    <a:srgbClr val="000000"/>
                  </a:outerShdw>
                </a:effectLst>
                <a:latin typeface="Arial" charset="0"/>
              </a:rPr>
            </a:br>
            <a:endParaRPr lang="en-US" sz="1200" b="1" dirty="0">
              <a:solidFill>
                <a:srgbClr val="FFFFFF"/>
              </a:solidFill>
              <a:effectLst>
                <a:outerShdw blurRad="38100" dist="38100" dir="2700000" algn="tl">
                  <a:srgbClr val="000000"/>
                </a:outerShdw>
              </a:effectLst>
              <a:latin typeface="Arial" charset="0"/>
            </a:endParaRPr>
          </a:p>
          <a:p>
            <a:pPr algn="ctr" eaLnBrk="1" hangingPunct="1">
              <a:spcBef>
                <a:spcPct val="20000"/>
              </a:spcBef>
              <a:defRPr/>
            </a:pPr>
            <a:r>
              <a:rPr lang="en-US" sz="3000" b="1" baseline="30000" dirty="0">
                <a:solidFill>
                  <a:srgbClr val="FFFFFF"/>
                </a:solidFill>
                <a:effectLst>
                  <a:outerShdw blurRad="38100" dist="38100" dir="2700000" algn="tl">
                    <a:srgbClr val="000000"/>
                  </a:outerShdw>
                </a:effectLst>
                <a:latin typeface="Arial" charset="0"/>
              </a:rPr>
              <a:t>18</a:t>
            </a:r>
            <a:r>
              <a:rPr lang="en-US" sz="3000" b="1" dirty="0">
                <a:solidFill>
                  <a:srgbClr val="FFFFFF"/>
                </a:solidFill>
                <a:effectLst>
                  <a:outerShdw blurRad="38100" dist="38100" dir="2700000" algn="tl">
                    <a:srgbClr val="000000"/>
                  </a:outerShdw>
                </a:effectLst>
                <a:latin typeface="Arial" charset="0"/>
              </a:rPr>
              <a:t>Then </a:t>
            </a:r>
            <a:r>
              <a:rPr lang="ru-RU" sz="3000" b="1" dirty="0" err="1">
                <a:solidFill>
                  <a:srgbClr val="FFFFFF"/>
                </a:solidFill>
                <a:effectLst>
                  <a:outerShdw blurRad="38100" dist="38100" dir="2700000" algn="tl">
                    <a:srgbClr val="000000"/>
                  </a:outerShdw>
                </a:effectLst>
                <a:latin typeface="Arial" charset="0"/>
              </a:rPr>
              <a:t>Есүс</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ойртон</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ирээд</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тэдэнд</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Тэнгэр</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газар</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дээрх</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бүх</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эрх</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мэдлийг</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Надад</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өгсөн</a:t>
            </a:r>
            <a:r>
              <a:rPr lang="ru-RU" sz="3000" b="1" dirty="0">
                <a:solidFill>
                  <a:srgbClr val="FFFFFF"/>
                </a:solidFill>
                <a:effectLst>
                  <a:outerShdw blurRad="38100" dist="38100" dir="2700000" algn="tl">
                    <a:srgbClr val="000000"/>
                  </a:outerShdw>
                </a:effectLst>
                <a:latin typeface="Arial" charset="0"/>
              </a:rPr>
              <a:t>. </a:t>
            </a:r>
            <a:r>
              <a:rPr lang="ru-RU" sz="3000" b="1" baseline="30000" dirty="0">
                <a:solidFill>
                  <a:srgbClr val="FFFFFF"/>
                </a:solidFill>
                <a:effectLst>
                  <a:outerShdw blurRad="38100" dist="38100" dir="2700000" algn="tl">
                    <a:srgbClr val="000000"/>
                  </a:outerShdw>
                </a:effectLst>
                <a:latin typeface="Arial" charset="0"/>
              </a:rPr>
              <a:t>19</a:t>
            </a:r>
            <a:r>
              <a:rPr lang="ru-RU" sz="3000" b="1" dirty="0">
                <a:solidFill>
                  <a:srgbClr val="FFFFFF"/>
                </a:solidFill>
                <a:effectLst>
                  <a:outerShdw blurRad="38100" dist="38100" dir="2700000" algn="tl">
                    <a:srgbClr val="000000"/>
                  </a:outerShdw>
                </a:effectLst>
                <a:latin typeface="Arial" charset="0"/>
              </a:rPr>
              <a:t>Иймээс </a:t>
            </a:r>
            <a:r>
              <a:rPr lang="ru-RU" sz="2800" b="1" dirty="0" err="1">
                <a:solidFill>
                  <a:srgbClr val="FFFF00"/>
                </a:solidFill>
                <a:effectLst>
                  <a:outerShdw blurRad="38100" dist="38100" dir="2700000" algn="tl">
                    <a:srgbClr val="000000"/>
                  </a:outerShdw>
                </a:effectLst>
                <a:latin typeface="Arial" charset="0"/>
              </a:rPr>
              <a:t>яв</a:t>
            </a:r>
            <a:r>
              <a:rPr lang="ru-RU" sz="3000" b="1" dirty="0" err="1">
                <a:solidFill>
                  <a:srgbClr val="FFFFFF"/>
                </a:solidFill>
                <a:effectLst>
                  <a:outerShdw blurRad="38100" dist="38100" dir="2700000" algn="tl">
                    <a:srgbClr val="000000"/>
                  </a:outerShdw>
                </a:effectLst>
                <a:latin typeface="Arial" charset="0"/>
              </a:rPr>
              <a:t>ж</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бүх</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үндэстнийг</a:t>
            </a:r>
            <a:r>
              <a:rPr lang="ru-RU" sz="3000" b="1" dirty="0">
                <a:solidFill>
                  <a:srgbClr val="FFFFFF"/>
                </a:solidFill>
                <a:effectLst>
                  <a:outerShdw blurRad="38100" dist="38100" dir="2700000" algn="tl">
                    <a:srgbClr val="000000"/>
                  </a:outerShdw>
                </a:effectLst>
                <a:latin typeface="Arial" charset="0"/>
              </a:rPr>
              <a:t> </a:t>
            </a:r>
            <a:r>
              <a:rPr lang="ru-RU" sz="2800" b="1" dirty="0" err="1">
                <a:solidFill>
                  <a:srgbClr val="FFFF00"/>
                </a:solidFill>
                <a:effectLst>
                  <a:outerShdw blurRad="38100" dist="38100" dir="2700000" algn="tl">
                    <a:srgbClr val="000000"/>
                  </a:outerShdw>
                </a:effectLst>
                <a:latin typeface="Arial" charset="0"/>
              </a:rPr>
              <a:t>дагалдагч</a:t>
            </a:r>
            <a:r>
              <a:rPr lang="ru-RU" sz="2800" b="1" dirty="0">
                <a:solidFill>
                  <a:srgbClr val="FFFF00"/>
                </a:solidFill>
                <a:effectLst>
                  <a:outerShdw blurRad="38100" dist="38100" dir="2700000" algn="tl">
                    <a:srgbClr val="000000"/>
                  </a:outerShdw>
                </a:effectLst>
                <a:latin typeface="Arial" charset="0"/>
              </a:rPr>
              <a:t> </a:t>
            </a:r>
            <a:r>
              <a:rPr lang="ru-RU" sz="2800" b="1" dirty="0" err="1">
                <a:solidFill>
                  <a:srgbClr val="FFFF00"/>
                </a:solidFill>
                <a:effectLst>
                  <a:outerShdw blurRad="38100" dist="38100" dir="2700000" algn="tl">
                    <a:srgbClr val="000000"/>
                  </a:outerShdw>
                </a:effectLst>
                <a:latin typeface="Arial" charset="0"/>
              </a:rPr>
              <a:t>болгогтун</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Эцэг</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Хүү</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Ариун</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Сүнсний</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нэрээр</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тэдэнд</a:t>
            </a:r>
            <a:r>
              <a:rPr lang="ru-RU" sz="3000" b="1" dirty="0">
                <a:solidFill>
                  <a:srgbClr val="FFFFFF"/>
                </a:solidFill>
                <a:effectLst>
                  <a:outerShdw blurRad="38100" dist="38100" dir="2700000" algn="tl">
                    <a:srgbClr val="000000"/>
                  </a:outerShdw>
                </a:effectLst>
                <a:latin typeface="Arial" charset="0"/>
              </a:rPr>
              <a:t> </a:t>
            </a:r>
            <a:r>
              <a:rPr lang="ru-RU" sz="2800" b="1" dirty="0" err="1">
                <a:solidFill>
                  <a:srgbClr val="FFFF00"/>
                </a:solidFill>
                <a:effectLst>
                  <a:outerShdw blurRad="38100" dist="38100" dir="2700000" algn="tl">
                    <a:srgbClr val="000000"/>
                  </a:outerShdw>
                </a:effectLst>
                <a:latin typeface="Arial" charset="0"/>
              </a:rPr>
              <a:t>баптисм</a:t>
            </a:r>
            <a:r>
              <a:rPr lang="ru-RU" sz="2800" b="1" dirty="0">
                <a:solidFill>
                  <a:srgbClr val="FFFF00"/>
                </a:solidFill>
                <a:effectLst>
                  <a:outerShdw blurRad="38100" dist="38100" dir="2700000" algn="tl">
                    <a:srgbClr val="000000"/>
                  </a:outerShdw>
                </a:effectLst>
                <a:latin typeface="Arial" charset="0"/>
              </a:rPr>
              <a:t> </a:t>
            </a:r>
            <a:r>
              <a:rPr lang="ru-RU" sz="2800" b="1" dirty="0" err="1">
                <a:solidFill>
                  <a:srgbClr val="FFFF00"/>
                </a:solidFill>
                <a:effectLst>
                  <a:outerShdw blurRad="38100" dist="38100" dir="2700000" algn="tl">
                    <a:srgbClr val="000000"/>
                  </a:outerShdw>
                </a:effectLst>
                <a:latin typeface="Arial" charset="0"/>
              </a:rPr>
              <a:t>хүртээ</a:t>
            </a:r>
            <a:r>
              <a:rPr lang="ru-RU" sz="3000" b="1" dirty="0" err="1">
                <a:solidFill>
                  <a:srgbClr val="FFFFFF"/>
                </a:solidFill>
                <a:effectLst>
                  <a:outerShdw blurRad="38100" dist="38100" dir="2700000" algn="tl">
                    <a:srgbClr val="000000"/>
                  </a:outerShdw>
                </a:effectLst>
                <a:latin typeface="Arial" charset="0"/>
              </a:rPr>
              <a:t>ж</a:t>
            </a:r>
            <a:r>
              <a:rPr lang="ru-RU" sz="3000" b="1" dirty="0">
                <a:solidFill>
                  <a:srgbClr val="FFFFFF"/>
                </a:solidFill>
                <a:effectLst>
                  <a:outerShdw blurRad="38100" dist="38100" dir="2700000" algn="tl">
                    <a:srgbClr val="000000"/>
                  </a:outerShdw>
                </a:effectLst>
                <a:latin typeface="Arial" charset="0"/>
              </a:rPr>
              <a:t>, </a:t>
            </a:r>
            <a:r>
              <a:rPr lang="ru-RU" sz="3000" b="1" baseline="30000" dirty="0">
                <a:solidFill>
                  <a:srgbClr val="FFFFFF"/>
                </a:solidFill>
                <a:effectLst>
                  <a:outerShdw blurRad="38100" dist="38100" dir="2700000" algn="tl">
                    <a:srgbClr val="000000"/>
                  </a:outerShdw>
                </a:effectLst>
                <a:latin typeface="Arial" charset="0"/>
              </a:rPr>
              <a:t>20</a:t>
            </a:r>
            <a:r>
              <a:rPr lang="ru-RU" sz="3000" b="1" dirty="0">
                <a:solidFill>
                  <a:srgbClr val="FFFFFF"/>
                </a:solidFill>
                <a:effectLst>
                  <a:outerShdw blurRad="38100" dist="38100" dir="2700000" algn="tl">
                    <a:srgbClr val="000000"/>
                  </a:outerShdw>
                </a:effectLst>
                <a:latin typeface="Arial" charset="0"/>
              </a:rPr>
              <a:t>Миний та нарт </a:t>
            </a:r>
            <a:r>
              <a:rPr lang="ru-RU" sz="3000" b="1" dirty="0" err="1">
                <a:solidFill>
                  <a:srgbClr val="FFFFFF"/>
                </a:solidFill>
                <a:effectLst>
                  <a:outerShdw blurRad="38100" dist="38100" dir="2700000" algn="tl">
                    <a:srgbClr val="000000"/>
                  </a:outerShdw>
                </a:effectLst>
                <a:latin typeface="Arial" charset="0"/>
              </a:rPr>
              <a:t>тушаасан</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бүгдийг</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сахин</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биелүүлэхийг</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тэдэнд</a:t>
            </a:r>
            <a:r>
              <a:rPr lang="ru-RU" sz="3000" b="1" dirty="0">
                <a:solidFill>
                  <a:srgbClr val="FFFFFF"/>
                </a:solidFill>
                <a:effectLst>
                  <a:outerShdw blurRad="38100" dist="38100" dir="2700000" algn="tl">
                    <a:srgbClr val="000000"/>
                  </a:outerShdw>
                </a:effectLst>
                <a:latin typeface="Arial" charset="0"/>
              </a:rPr>
              <a:t> </a:t>
            </a:r>
            <a:r>
              <a:rPr lang="ru-RU" sz="2800" b="1" dirty="0" err="1">
                <a:solidFill>
                  <a:srgbClr val="FFFF00"/>
                </a:solidFill>
                <a:effectLst>
                  <a:outerShdw blurRad="38100" dist="38100" dir="2700000" algn="tl">
                    <a:srgbClr val="000000"/>
                  </a:outerShdw>
                </a:effectLst>
                <a:latin typeface="Arial" charset="0"/>
              </a:rPr>
              <a:t>заа</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Харагтун</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үеийн</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төгсгөл</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хүртэл</a:t>
            </a:r>
            <a:r>
              <a:rPr lang="ru-RU" sz="3000" b="1" dirty="0">
                <a:solidFill>
                  <a:srgbClr val="FFFFFF"/>
                </a:solidFill>
                <a:effectLst>
                  <a:outerShdw blurRad="38100" dist="38100" dir="2700000" algn="tl">
                    <a:srgbClr val="000000"/>
                  </a:outerShdw>
                </a:effectLst>
                <a:latin typeface="Arial" charset="0"/>
              </a:rPr>
              <a:t> Би та </a:t>
            </a:r>
            <a:r>
              <a:rPr lang="ru-RU" sz="3000" b="1" dirty="0" err="1">
                <a:solidFill>
                  <a:srgbClr val="FFFFFF"/>
                </a:solidFill>
                <a:effectLst>
                  <a:outerShdw blurRad="38100" dist="38100" dir="2700000" algn="tl">
                    <a:srgbClr val="000000"/>
                  </a:outerShdw>
                </a:effectLst>
                <a:latin typeface="Arial" charset="0"/>
              </a:rPr>
              <a:t>нартай</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үргэлж</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хамт</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байх</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болно</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гэж</a:t>
            </a:r>
            <a:r>
              <a:rPr lang="ru-RU" sz="3000" b="1" dirty="0">
                <a:solidFill>
                  <a:srgbClr val="FFFFFF"/>
                </a:solidFill>
                <a:effectLst>
                  <a:outerShdw blurRad="38100" dist="38100" dir="2700000" algn="tl">
                    <a:srgbClr val="000000"/>
                  </a:outerShdw>
                </a:effectLst>
                <a:latin typeface="Arial" charset="0"/>
              </a:rPr>
              <a:t> </a:t>
            </a:r>
            <a:r>
              <a:rPr lang="ru-RU" sz="3000" b="1" dirty="0" err="1">
                <a:solidFill>
                  <a:srgbClr val="FFFFFF"/>
                </a:solidFill>
                <a:effectLst>
                  <a:outerShdw blurRad="38100" dist="38100" dir="2700000" algn="tl">
                    <a:srgbClr val="000000"/>
                  </a:outerShdw>
                </a:effectLst>
                <a:latin typeface="Arial" charset="0"/>
              </a:rPr>
              <a:t>айлдав</a:t>
            </a:r>
            <a:r>
              <a:rPr lang="ru-RU" sz="3000" b="1" dirty="0">
                <a:solidFill>
                  <a:srgbClr val="FFFFFF"/>
                </a:solidFill>
                <a:effectLst>
                  <a:outerShdw blurRad="38100" dist="38100" dir="2700000" algn="tl">
                    <a:srgbClr val="000000"/>
                  </a:outerShdw>
                </a:effectLst>
                <a:latin typeface="Arial" charset="0"/>
              </a:rPr>
              <a:t>.</a:t>
            </a:r>
            <a:endParaRPr lang="en-US" sz="3000" dirty="0">
              <a:solidFill>
                <a:srgbClr val="000000"/>
              </a:solidFill>
              <a:effectLst>
                <a:outerShdw blurRad="38100" dist="38100" dir="2700000" algn="tl">
                  <a:srgbClr val="FFFFFF"/>
                </a:outerShdw>
              </a:effectLst>
              <a:latin typeface="Arial" charset="0"/>
            </a:endParaRPr>
          </a:p>
        </p:txBody>
      </p:sp>
      <p:sp>
        <p:nvSpPr>
          <p:cNvPr id="499715" name="Rectangle 3"/>
          <p:cNvSpPr>
            <a:spLocks noGrp="1" noChangeArrowheads="1"/>
          </p:cNvSpPr>
          <p:nvPr>
            <p:ph type="ctrTitle"/>
          </p:nvPr>
        </p:nvSpPr>
        <p:spPr>
          <a:xfrm>
            <a:off x="457200" y="76200"/>
            <a:ext cx="8001000" cy="990600"/>
          </a:xfrm>
          <a:solidFill>
            <a:schemeClr val="accent2"/>
          </a:solidFill>
          <a:ln w="76200">
            <a:solidFill>
              <a:schemeClr val="bg1"/>
            </a:solidFill>
          </a:ln>
        </p:spPr>
        <p:txBody>
          <a:bodyPr/>
          <a:lstStyle/>
          <a:p>
            <a:pPr eaLnBrk="1" hangingPunct="1">
              <a:defRPr/>
            </a:pPr>
            <a:r>
              <a:rPr lang="en-US" b="0"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Агуу</a:t>
            </a:r>
            <a:r>
              <a:rPr lang="en-US" b="0" dirty="0"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b="0"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Захирамж</a:t>
            </a:r>
            <a:endParaRPr lang="en-US" b="0"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9716" name="Oval 4"/>
          <p:cNvSpPr>
            <a:spLocks noChangeArrowheads="1"/>
          </p:cNvSpPr>
          <p:nvPr/>
        </p:nvSpPr>
        <p:spPr bwMode="auto">
          <a:xfrm>
            <a:off x="2555875" y="3429000"/>
            <a:ext cx="4176713" cy="6477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Arial" charset="0"/>
            </a:endParaRPr>
          </a:p>
        </p:txBody>
      </p:sp>
      <p:sp>
        <p:nvSpPr>
          <p:cNvPr id="499717" name="AutoShape 5"/>
          <p:cNvSpPr>
            <a:spLocks noChangeArrowheads="1"/>
          </p:cNvSpPr>
          <p:nvPr/>
        </p:nvSpPr>
        <p:spPr bwMode="auto">
          <a:xfrm>
            <a:off x="4356100" y="4005263"/>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99718" name="AutoShape 6"/>
          <p:cNvSpPr>
            <a:spLocks noChangeArrowheads="1"/>
          </p:cNvSpPr>
          <p:nvPr/>
        </p:nvSpPr>
        <p:spPr bwMode="auto">
          <a:xfrm>
            <a:off x="3635375" y="3116263"/>
            <a:ext cx="2286000" cy="457200"/>
          </a:xfrm>
          <a:prstGeom prst="notchedRightArrow">
            <a:avLst>
              <a:gd name="adj1" fmla="val 50000"/>
              <a:gd name="adj2" fmla="val 121088"/>
            </a:avLst>
          </a:prstGeom>
          <a:solidFill>
            <a:srgbClr val="FF132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99719" name="AutoShape 7"/>
          <p:cNvSpPr>
            <a:spLocks noChangeArrowheads="1"/>
          </p:cNvSpPr>
          <p:nvPr/>
        </p:nvSpPr>
        <p:spPr bwMode="auto">
          <a:xfrm>
            <a:off x="5219700" y="4941888"/>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Effect transition="in" filter="wipe(left)">
                                      <p:cBhvr>
                                        <p:cTn id="7" dur="500"/>
                                        <p:tgtEl>
                                          <p:spTgt spid="499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9718"/>
                                        </p:tgtEl>
                                        <p:attrNameLst>
                                          <p:attrName>style.visibility</p:attrName>
                                        </p:attrNameLst>
                                      </p:cBhvr>
                                      <p:to>
                                        <p:strVal val="visible"/>
                                      </p:to>
                                    </p:set>
                                    <p:animEffect transition="in" filter="wipe(left)">
                                      <p:cBhvr>
                                        <p:cTn id="12" dur="500"/>
                                        <p:tgtEl>
                                          <p:spTgt spid="499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9717"/>
                                        </p:tgtEl>
                                        <p:attrNameLst>
                                          <p:attrName>style.visibility</p:attrName>
                                        </p:attrNameLst>
                                      </p:cBhvr>
                                      <p:to>
                                        <p:strVal val="visible"/>
                                      </p:to>
                                    </p:set>
                                    <p:animEffect transition="in" filter="wipe(left)">
                                      <p:cBhvr>
                                        <p:cTn id="17" dur="500"/>
                                        <p:tgtEl>
                                          <p:spTgt spid="499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9719"/>
                                        </p:tgtEl>
                                        <p:attrNameLst>
                                          <p:attrName>style.visibility</p:attrName>
                                        </p:attrNameLst>
                                      </p:cBhvr>
                                      <p:to>
                                        <p:strVal val="visible"/>
                                      </p:to>
                                    </p:set>
                                    <p:animEffect transition="in" filter="wipe(left)">
                                      <p:cBhvr>
                                        <p:cTn id="22" dur="500"/>
                                        <p:tgtEl>
                                          <p:spTgt spid="499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P spid="499717" grpId="0" animBg="1"/>
      <p:bldP spid="499718" grpId="0" animBg="1"/>
      <p:bldP spid="4997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descr="immersionjo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p:cNvSpPr>
            <a:spLocks noGrp="1" noChangeArrowheads="1"/>
          </p:cNvSpPr>
          <p:nvPr>
            <p:ph type="title"/>
          </p:nvPr>
        </p:nvSpPr>
        <p:spPr>
          <a:xfrm>
            <a:off x="457200" y="914400"/>
            <a:ext cx="8229600" cy="1143000"/>
          </a:xfrm>
        </p:spPr>
        <p:txBody>
          <a:bodyPr/>
          <a:lstStyle/>
          <a:p>
            <a:pPr eaLnBrk="1" hangingPunct="1"/>
            <a:r>
              <a:rPr lang="en-US" sz="3600">
                <a:latin typeface="Arial" charset="0"/>
                <a:ea typeface="ＭＳ Ｐゴシック" charset="0"/>
                <a:cs typeface="ＭＳ Ｐゴシック" charset="0"/>
              </a:rPr>
              <a:t>Яагаад баптисм хүртэх вэ?</a:t>
            </a:r>
            <a:endParaRPr lang="en-US" sz="3600" b="0">
              <a:latin typeface="Arial" charset="0"/>
              <a:ea typeface="ＭＳ Ｐゴシック" charset="0"/>
              <a:cs typeface="ＭＳ Ｐゴシック" charset="0"/>
            </a:endParaRPr>
          </a:p>
        </p:txBody>
      </p:sp>
      <p:sp>
        <p:nvSpPr>
          <p:cNvPr id="82947" name="Text Box 4"/>
          <p:cNvSpPr txBox="1">
            <a:spLocks noChangeArrowheads="1"/>
          </p:cNvSpPr>
          <p:nvPr/>
        </p:nvSpPr>
        <p:spPr bwMode="auto">
          <a:xfrm>
            <a:off x="323850" y="4379913"/>
            <a:ext cx="8496300" cy="157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spcBef>
                <a:spcPct val="50000"/>
              </a:spcBef>
              <a:defRPr sz="3200" b="1">
                <a:solidFill>
                  <a:srgbClr val="FFFFFF"/>
                </a:solidFill>
                <a:effectLst>
                  <a:glow rad="165100">
                    <a:schemeClr val="tx1">
                      <a:alpha val="89000"/>
                    </a:schemeClr>
                  </a:glow>
                </a:effectLst>
                <a:latin typeface="Arial" charset="0"/>
                <a:cs typeface="Arial"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en-US" dirty="0" err="1" smtClean="0"/>
              <a:t>Есүс</a:t>
            </a:r>
            <a:r>
              <a:rPr lang="en-US" dirty="0" smtClean="0"/>
              <a:t> </a:t>
            </a:r>
            <a:r>
              <a:rPr lang="en-US" dirty="0" err="1" smtClean="0"/>
              <a:t>баптисм</a:t>
            </a:r>
            <a:r>
              <a:rPr lang="en-US" dirty="0" smtClean="0"/>
              <a:t> </a:t>
            </a:r>
            <a:r>
              <a:rPr lang="en-US" dirty="0" err="1" smtClean="0"/>
              <a:t>хүртэхдээ</a:t>
            </a:r>
            <a:r>
              <a:rPr lang="en-US" dirty="0" smtClean="0"/>
              <a:t> </a:t>
            </a:r>
            <a:r>
              <a:rPr lang="en-US" dirty="0" err="1" smtClean="0"/>
              <a:t>харуулсан</a:t>
            </a:r>
            <a:r>
              <a:rPr lang="en-US" dirty="0" smtClean="0"/>
              <a:t> </a:t>
            </a:r>
            <a:r>
              <a:rPr lang="en-US" dirty="0" err="1" smtClean="0"/>
              <a:t>шиг</a:t>
            </a:r>
            <a:r>
              <a:rPr lang="en-US" dirty="0" smtClean="0"/>
              <a:t> </a:t>
            </a:r>
            <a:r>
              <a:rPr lang="en-US" dirty="0" err="1" smtClean="0"/>
              <a:t>Бурханы</a:t>
            </a:r>
            <a:r>
              <a:rPr lang="en-US" dirty="0" smtClean="0"/>
              <a:t> </a:t>
            </a:r>
            <a:r>
              <a:rPr lang="en-US" dirty="0" err="1" smtClean="0"/>
              <a:t>эрх</a:t>
            </a:r>
            <a:r>
              <a:rPr lang="en-US" dirty="0" smtClean="0"/>
              <a:t> </a:t>
            </a:r>
            <a:r>
              <a:rPr lang="en-US" dirty="0" err="1" smtClean="0"/>
              <a:t>мэдэл</a:t>
            </a:r>
            <a:r>
              <a:rPr lang="en-US" dirty="0" smtClean="0"/>
              <a:t> </a:t>
            </a:r>
            <a:r>
              <a:rPr lang="en-US" dirty="0" err="1" smtClean="0"/>
              <a:t>дор</a:t>
            </a:r>
            <a:r>
              <a:rPr lang="en-US" dirty="0" smtClean="0"/>
              <a:t> </a:t>
            </a:r>
            <a:r>
              <a:rPr lang="en-US" dirty="0" err="1" smtClean="0"/>
              <a:t>амьдрахыг</a:t>
            </a:r>
            <a:r>
              <a:rPr lang="en-US" dirty="0" smtClean="0"/>
              <a:t> </a:t>
            </a:r>
            <a:r>
              <a:rPr lang="en-US" dirty="0" err="1" smtClean="0"/>
              <a:t>хүсч</a:t>
            </a:r>
            <a:r>
              <a:rPr lang="en-US" dirty="0" smtClean="0"/>
              <a:t> </a:t>
            </a:r>
            <a:r>
              <a:rPr lang="en-US" dirty="0" err="1" smtClean="0"/>
              <a:t>байгаагаа</a:t>
            </a:r>
            <a:r>
              <a:rPr lang="en-US" dirty="0" smtClean="0"/>
              <a:t> </a:t>
            </a:r>
            <a:r>
              <a:rPr lang="en-US" dirty="0" err="1" smtClean="0"/>
              <a:t>баптисмаар</a:t>
            </a:r>
            <a:r>
              <a:rPr lang="en-US" dirty="0" smtClean="0"/>
              <a:t> </a:t>
            </a:r>
            <a:r>
              <a:rPr lang="en-US" dirty="0" err="1" smtClean="0"/>
              <a:t>харуулдаг</a:t>
            </a:r>
            <a:r>
              <a:rPr lang="en-US" dirty="0" smtClean="0"/>
              <a:t>.</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Baptis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932363" cy="6858000"/>
          </a:xfrm>
        </p:spPr>
      </p:pic>
      <p:sp>
        <p:nvSpPr>
          <p:cNvPr id="84994" name="Rectangle 3"/>
          <p:cNvSpPr>
            <a:spLocks noGrp="1" noChangeArrowheads="1"/>
          </p:cNvSpPr>
          <p:nvPr>
            <p:ph type="title"/>
          </p:nvPr>
        </p:nvSpPr>
        <p:spPr>
          <a:xfrm>
            <a:off x="5334000" y="274638"/>
            <a:ext cx="3352800" cy="4525962"/>
          </a:xfrm>
        </p:spPr>
        <p:txBody>
          <a:bodyPr/>
          <a:lstStyle/>
          <a:p>
            <a:pPr eaLnBrk="1" hangingPunct="1"/>
            <a:r>
              <a:rPr lang="en-US" sz="4000">
                <a:latin typeface="Arial" charset="0"/>
                <a:ea typeface="ＭＳ Ｐゴシック" charset="0"/>
                <a:cs typeface="ＭＳ Ｐゴシック" charset="0"/>
              </a:rPr>
              <a:t>Христ Иоханаас баптисм хүртэв</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87042" name="Picture 2" descr="baptism coptic orthodox"/>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0"/>
            <a:ext cx="3910013" cy="6858000"/>
          </a:xfrm>
        </p:spPr>
      </p:pic>
      <p:sp>
        <p:nvSpPr>
          <p:cNvPr id="87043" name="Rectangle 3"/>
          <p:cNvSpPr>
            <a:spLocks noGrp="1" noChangeArrowheads="1"/>
          </p:cNvSpPr>
          <p:nvPr>
            <p:ph type="title"/>
          </p:nvPr>
        </p:nvSpPr>
        <p:spPr>
          <a:xfrm>
            <a:off x="4343400" y="274638"/>
            <a:ext cx="4800600" cy="4221162"/>
          </a:xfrm>
        </p:spPr>
        <p:txBody>
          <a:bodyPr/>
          <a:lstStyle/>
          <a:p>
            <a:pPr eaLnBrk="1" hangingPunct="1"/>
            <a:r>
              <a:rPr lang="en-US" altLang="ja-JP">
                <a:latin typeface="Arial" charset="0"/>
                <a:ea typeface="ＭＳ Ｐゴシック" charset="0"/>
                <a:cs typeface="ＭＳ Ｐゴシック" charset="0"/>
              </a:rPr>
              <a:t>”…</a:t>
            </a:r>
            <a:r>
              <a:rPr lang="ru-RU">
                <a:latin typeface="Arial" charset="0"/>
                <a:ea typeface="ＭＳ Ｐゴシック" charset="0"/>
                <a:cs typeface="ＭＳ Ｐゴシック" charset="0"/>
              </a:rPr>
              <a:t>аливаа зөвт байдлыг гүйцэлдүүлэх</a:t>
            </a:r>
            <a:br>
              <a:rPr lang="ru-RU">
                <a:latin typeface="Arial" charset="0"/>
                <a:ea typeface="ＭＳ Ｐゴシック" charset="0"/>
                <a:cs typeface="ＭＳ Ｐゴシック" charset="0"/>
              </a:rPr>
            </a:br>
            <a:r>
              <a:rPr lang="ru-RU">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(Mт 3:15)</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wat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9090" name="Rectangle 3"/>
          <p:cNvSpPr>
            <a:spLocks noGrp="1" noChangeArrowheads="1"/>
          </p:cNvSpPr>
          <p:nvPr>
            <p:ph type="title"/>
          </p:nvPr>
        </p:nvSpPr>
        <p:spPr>
          <a:xfrm>
            <a:off x="457200" y="914400"/>
            <a:ext cx="8229600" cy="1143000"/>
          </a:xfrm>
        </p:spPr>
        <p:txBody>
          <a:bodyPr/>
          <a:lstStyle/>
          <a:p>
            <a:pPr eaLnBrk="1" hangingPunct="1"/>
            <a:r>
              <a:rPr lang="en-US" sz="3600">
                <a:latin typeface="Arial" charset="0"/>
                <a:ea typeface="ＭＳ Ｐゴシック" charset="0"/>
                <a:cs typeface="ＭＳ Ｐゴシック" charset="0"/>
              </a:rPr>
              <a:t>Яагаад баптисм хүртэх вэ?</a:t>
            </a:r>
            <a:endParaRPr lang="en-US" sz="3600" b="0">
              <a:latin typeface="Arial" charset="0"/>
              <a:ea typeface="ＭＳ Ｐゴシック" charset="0"/>
              <a:cs typeface="ＭＳ Ｐゴシック" charset="0"/>
            </a:endParaRPr>
          </a:p>
        </p:txBody>
      </p:sp>
      <p:sp>
        <p:nvSpPr>
          <p:cNvPr id="89091" name="Text Box 4"/>
          <p:cNvSpPr txBox="1">
            <a:spLocks noChangeArrowheads="1"/>
          </p:cNvSpPr>
          <p:nvPr/>
        </p:nvSpPr>
        <p:spPr bwMode="auto">
          <a:xfrm>
            <a:off x="990600" y="4038600"/>
            <a:ext cx="7848600" cy="15700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FFFFFF"/>
                </a:solidFill>
                <a:latin typeface="Arial" charset="0"/>
              </a:rPr>
              <a:t>Баптисм Бурхан таныг гэм нүглээс чинь аварсан гэсэн тэмдэг болдог (Ром 6:1-2). </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Rainbow</a:t>
            </a:r>
          </a:p>
        </p:txBody>
      </p:sp>
      <p:pic>
        <p:nvPicPr>
          <p:cNvPr id="91138" name="Picture 3" descr="Rainbo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3186" name="Title 1"/>
          <p:cNvSpPr>
            <a:spLocks noGrp="1"/>
          </p:cNvSpPr>
          <p:nvPr>
            <p:ph type="ctrTitle"/>
          </p:nvPr>
        </p:nvSpPr>
        <p:spPr>
          <a:xfrm>
            <a:off x="-76200" y="1219200"/>
            <a:ext cx="4719638" cy="838200"/>
          </a:xfrm>
        </p:spPr>
        <p:txBody>
          <a:bodyPr/>
          <a:lstStyle/>
          <a:p>
            <a:r>
              <a:rPr lang="en-US" sz="2800" b="1" i="1">
                <a:solidFill>
                  <a:srgbClr val="800000"/>
                </a:solidFill>
                <a:latin typeface="Arial" charset="0"/>
                <a:ea typeface="ヒラギノ角ゴ Pro W3" charset="0"/>
                <a:cs typeface="ヒラギノ角ゴ Pro W3" charset="0"/>
              </a:rPr>
              <a:t>Аяга (баптисм биш) бол шинэ гэрээний тэмдэг</a:t>
            </a:r>
          </a:p>
        </p:txBody>
      </p:sp>
      <p:sp>
        <p:nvSpPr>
          <p:cNvPr id="93187" name="TextBox 1"/>
          <p:cNvSpPr txBox="1">
            <a:spLocks noChangeArrowheads="1"/>
          </p:cNvSpPr>
          <p:nvPr/>
        </p:nvSpPr>
        <p:spPr bwMode="auto">
          <a:xfrm>
            <a:off x="4165600" y="30305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sz="180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en-US" sz="3600">
                <a:latin typeface="Arial Black" charset="0"/>
                <a:ea typeface="ＭＳ Ｐゴシック" charset="0"/>
                <a:cs typeface="ＭＳ Ｐゴシック" charset="0"/>
              </a:rPr>
              <a:t>Бурханд бид найддаг уу?</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Symbolism</a:t>
            </a:r>
          </a:p>
        </p:txBody>
      </p:sp>
      <p:sp>
        <p:nvSpPr>
          <p:cNvPr id="9421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94211" name="Picture 4" descr="wat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5"/>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600" b="1">
                <a:solidFill>
                  <a:srgbClr val="000000"/>
                </a:solidFill>
                <a:latin typeface="Arial" charset="0"/>
              </a:rPr>
              <a:t>Яагаад баптисм хүртэх вэ?</a:t>
            </a:r>
            <a:endParaRPr lang="en-US" sz="3600">
              <a:solidFill>
                <a:srgbClr val="000000"/>
              </a:solidFill>
              <a:latin typeface="Arial" charset="0"/>
            </a:endParaRPr>
          </a:p>
        </p:txBody>
      </p:sp>
      <p:sp>
        <p:nvSpPr>
          <p:cNvPr id="94213" name="Text Box 6"/>
          <p:cNvSpPr txBox="1">
            <a:spLocks noChangeArrowheads="1"/>
          </p:cNvSpPr>
          <p:nvPr/>
        </p:nvSpPr>
        <p:spPr bwMode="auto">
          <a:xfrm>
            <a:off x="1066800" y="4114800"/>
            <a:ext cx="7924800" cy="2062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a:solidFill>
                  <a:srgbClr val="FFFFFF"/>
                </a:solidFill>
                <a:latin typeface="Arial" charset="0"/>
              </a:rPr>
              <a:t>Баптисм Есүс Христийн үхэл, оршуулга, амилалтыг болон таныг Христтэй адил болгогдсоныг бэлэгдэн илтгэдэг (Ром 6:3-7)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Romans 6:3</a:t>
            </a:r>
          </a:p>
        </p:txBody>
      </p:sp>
      <p:sp>
        <p:nvSpPr>
          <p:cNvPr id="96259" name="Text Box 3"/>
          <p:cNvSpPr txBox="1">
            <a:spLocks noChangeArrowheads="1"/>
          </p:cNvSpPr>
          <p:nvPr/>
        </p:nvSpPr>
        <p:spPr bwMode="auto">
          <a:xfrm>
            <a:off x="228600" y="5013325"/>
            <a:ext cx="868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ru-RU" sz="2800">
                <a:solidFill>
                  <a:srgbClr val="FFFFFF"/>
                </a:solidFill>
                <a:latin typeface="Arial" charset="0"/>
              </a:rPr>
              <a:t>Эсвэл Христ Есүс уруу баптисм хүртсэн бид цөмөөрөө Түүний үхэл уруу баптисм хүртсэн гэдгийг та нар мэдэхгүй гэж үү?</a:t>
            </a:r>
            <a:r>
              <a:rPr lang="en-US" sz="2800">
                <a:solidFill>
                  <a:srgbClr val="FFFFFF"/>
                </a:solidFill>
                <a:latin typeface="Arial" charset="0"/>
              </a:rPr>
              <a:t> (Ром 6:3)</a:t>
            </a:r>
          </a:p>
        </p:txBody>
      </p:sp>
      <p:pic>
        <p:nvPicPr>
          <p:cNvPr id="96260" name="Picture 4" descr="Jerich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4983163"/>
          </a:xfr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New Life</a:t>
            </a:r>
          </a:p>
        </p:txBody>
      </p:sp>
      <p:sp>
        <p:nvSpPr>
          <p:cNvPr id="98306"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98307" name="Picture 4" descr="wat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5"/>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600" b="1">
                <a:solidFill>
                  <a:srgbClr val="000000"/>
                </a:solidFill>
                <a:latin typeface="Arial" charset="0"/>
              </a:rPr>
              <a:t>Яагаад баптисм хүртэх вэ?</a:t>
            </a:r>
            <a:endParaRPr lang="en-US" sz="3600">
              <a:solidFill>
                <a:srgbClr val="000000"/>
              </a:solidFill>
              <a:latin typeface="Arial" charset="0"/>
            </a:endParaRPr>
          </a:p>
        </p:txBody>
      </p:sp>
      <p:sp>
        <p:nvSpPr>
          <p:cNvPr id="98309" name="Text Box 6"/>
          <p:cNvSpPr txBox="1">
            <a:spLocks noChangeArrowheads="1"/>
          </p:cNvSpPr>
          <p:nvPr/>
        </p:nvSpPr>
        <p:spPr bwMode="auto">
          <a:xfrm>
            <a:off x="990600" y="4343400"/>
            <a:ext cx="7620000" cy="15700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FFFFFF"/>
                </a:solidFill>
                <a:latin typeface="Arial" charset="0"/>
              </a:rPr>
              <a:t>Баптисм таны шинэ амьдралыг эсвэл Ариун Сүнсээр дахин төрснийг дүрсэлдэг (Ром 6:4).</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New Life picture</a:t>
            </a:r>
          </a:p>
        </p:txBody>
      </p:sp>
      <p:pic>
        <p:nvPicPr>
          <p:cNvPr id="100355" name="Picture 3" descr="baptism middle eas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04800"/>
            <a:ext cx="9372600" cy="6248400"/>
          </a:xfr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wat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02402" name="Rectangle 3"/>
          <p:cNvSpPr>
            <a:spLocks noGrp="1" noChangeArrowheads="1"/>
          </p:cNvSpPr>
          <p:nvPr>
            <p:ph type="title"/>
          </p:nvPr>
        </p:nvSpPr>
        <p:spPr>
          <a:xfrm>
            <a:off x="457200" y="914400"/>
            <a:ext cx="8229600" cy="1143000"/>
          </a:xfrm>
        </p:spPr>
        <p:txBody>
          <a:bodyPr/>
          <a:lstStyle/>
          <a:p>
            <a:pPr eaLnBrk="1" hangingPunct="1"/>
            <a:r>
              <a:rPr lang="en-US" sz="3600">
                <a:latin typeface="Arial" charset="0"/>
                <a:ea typeface="ＭＳ Ｐゴシック" charset="0"/>
                <a:cs typeface="ＭＳ Ｐゴシック" charset="0"/>
              </a:rPr>
              <a:t>Яагаад баптисм хүртэх вэ?</a:t>
            </a:r>
            <a:endParaRPr lang="en-US" sz="3600" b="0">
              <a:latin typeface="Arial" charset="0"/>
              <a:ea typeface="ＭＳ Ｐゴシック" charset="0"/>
              <a:cs typeface="ＭＳ Ｐゴシック" charset="0"/>
            </a:endParaRPr>
          </a:p>
        </p:txBody>
      </p:sp>
      <p:sp>
        <p:nvSpPr>
          <p:cNvPr id="102403" name="Text Box 4"/>
          <p:cNvSpPr txBox="1">
            <a:spLocks noChangeArrowheads="1"/>
          </p:cNvSpPr>
          <p:nvPr/>
        </p:nvSpPr>
        <p:spPr bwMode="auto">
          <a:xfrm>
            <a:off x="685800" y="4191000"/>
            <a:ext cx="7772400" cy="2062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FFFFFF"/>
                </a:solidFill>
                <a:latin typeface="Arial" charset="0"/>
              </a:rPr>
              <a:t>Баптисм гэм нүглийн амьдралыг угаан ариусгаж, Бурханд тааламжит ариун болон цэвэр байдалд орсныг бэлэгддэг (Үйл 2:38). </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304800" y="274638"/>
            <a:ext cx="8534400" cy="1143000"/>
          </a:xfrm>
        </p:spPr>
        <p:txBody>
          <a:bodyPr/>
          <a:lstStyle/>
          <a:p>
            <a:pPr eaLnBrk="1" hangingPunct="1"/>
            <a:r>
              <a:rPr lang="en-US" altLang="ja-JP" b="0">
                <a:latin typeface="Arial" charset="0"/>
                <a:ea typeface="ＭＳ Ｐゴシック" charset="0"/>
                <a:cs typeface="ＭＳ Ｐゴシック" charset="0"/>
              </a:rPr>
              <a:t>”улмаас…"</a:t>
            </a:r>
            <a:endParaRPr lang="en-US" b="0">
              <a:latin typeface="Arial" charset="0"/>
              <a:ea typeface="ＭＳ Ｐゴシック" charset="0"/>
              <a:cs typeface="ＭＳ Ｐゴシック" charset="0"/>
            </a:endParaRPr>
          </a:p>
        </p:txBody>
      </p:sp>
      <p:pic>
        <p:nvPicPr>
          <p:cNvPr id="104450" name="Picture 3" descr="drop of wat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755775"/>
            <a:ext cx="4038600" cy="4213225"/>
          </a:xfrm>
        </p:spPr>
      </p:pic>
      <p:sp>
        <p:nvSpPr>
          <p:cNvPr id="104451" name="Rectangle 4"/>
          <p:cNvSpPr>
            <a:spLocks noChangeArrowheads="1"/>
          </p:cNvSpPr>
          <p:nvPr/>
        </p:nvSpPr>
        <p:spPr bwMode="auto">
          <a:xfrm>
            <a:off x="381000" y="2133600"/>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altLang="ja-JP" sz="2800">
                <a:solidFill>
                  <a:srgbClr val="000000"/>
                </a:solidFill>
                <a:latin typeface="Arial" charset="0"/>
              </a:rPr>
              <a:t>“</a:t>
            </a:r>
            <a:r>
              <a:rPr lang="ru-RU" altLang="ja-JP" sz="2800">
                <a:solidFill>
                  <a:srgbClr val="000000"/>
                </a:solidFill>
                <a:latin typeface="Arial" charset="0"/>
              </a:rPr>
              <a:t>Гэмшигтүн, хүн бүр өөрсдийн нүглийн уучлалын төлөө</a:t>
            </a:r>
            <a:r>
              <a:rPr lang="en-US" altLang="ja-JP" sz="2800">
                <a:solidFill>
                  <a:srgbClr val="000000"/>
                </a:solidFill>
                <a:latin typeface="Arial" charset="0"/>
              </a:rPr>
              <a:t> [улмаас]</a:t>
            </a:r>
            <a:r>
              <a:rPr lang="ru-RU" altLang="ja-JP" sz="2800">
                <a:solidFill>
                  <a:srgbClr val="000000"/>
                </a:solidFill>
                <a:latin typeface="Arial" charset="0"/>
              </a:rPr>
              <a:t> Есүс Христийн нэрээр баптисм хүртэцгээ.</a:t>
            </a:r>
            <a:r>
              <a:rPr lang="en-US" sz="2800">
                <a:solidFill>
                  <a:srgbClr val="000000"/>
                </a:solidFill>
                <a:latin typeface="Arial" charset="0"/>
              </a:rPr>
              <a:t>”</a:t>
            </a:r>
            <a:r>
              <a:rPr lang="en-US" altLang="ja-JP" sz="2800">
                <a:solidFill>
                  <a:srgbClr val="000000"/>
                </a:solidFill>
                <a:latin typeface="Arial" charset="0"/>
              </a:rPr>
              <a:t> </a:t>
            </a:r>
          </a:p>
          <a:p>
            <a:pPr marL="342900" indent="-342900" algn="ctr" eaLnBrk="1" hangingPunct="1">
              <a:spcBef>
                <a:spcPct val="20000"/>
              </a:spcBef>
            </a:pPr>
            <a:endParaRPr lang="en-US" sz="2800">
              <a:solidFill>
                <a:srgbClr val="000000"/>
              </a:solidFill>
              <a:latin typeface="Arial" charset="0"/>
            </a:endParaRPr>
          </a:p>
          <a:p>
            <a:pPr marL="342900" indent="-342900" algn="ctr" eaLnBrk="1" hangingPunct="1">
              <a:spcBef>
                <a:spcPct val="20000"/>
              </a:spcBef>
            </a:pPr>
            <a:r>
              <a:rPr lang="en-US" sz="2800">
                <a:solidFill>
                  <a:srgbClr val="000000"/>
                </a:solidFill>
                <a:latin typeface="Arial" charset="0"/>
              </a:rPr>
              <a:t>Үйл 2:38</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Pouring</a:t>
            </a:r>
          </a:p>
        </p:txBody>
      </p:sp>
      <p:pic>
        <p:nvPicPr>
          <p:cNvPr id="106498" name="Picture 3" descr="wat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4"/>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600" b="1">
                <a:solidFill>
                  <a:srgbClr val="000000"/>
                </a:solidFill>
                <a:latin typeface="Arial" charset="0"/>
              </a:rPr>
              <a:t>Яагаад баптисм хүртэх вэ?</a:t>
            </a:r>
            <a:endParaRPr lang="en-US" sz="3600">
              <a:solidFill>
                <a:srgbClr val="000000"/>
              </a:solidFill>
              <a:latin typeface="Arial" charset="0"/>
            </a:endParaRPr>
          </a:p>
        </p:txBody>
      </p:sp>
      <p:sp>
        <p:nvSpPr>
          <p:cNvPr id="106500" name="Text Box 5"/>
          <p:cNvSpPr txBox="1">
            <a:spLocks noChangeArrowheads="1"/>
          </p:cNvSpPr>
          <p:nvPr/>
        </p:nvSpPr>
        <p:spPr bwMode="auto">
          <a:xfrm>
            <a:off x="323850" y="4265613"/>
            <a:ext cx="8569325" cy="10779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FFFFFF"/>
                </a:solidFill>
                <a:latin typeface="Arial" charset="0"/>
              </a:rPr>
              <a:t>Баптисм таныг чуулганы нэгэн бие болгон холбодог (Гал 3:26-29; Eф 2:11-22)</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1295400" y="5638800"/>
            <a:ext cx="6858000" cy="1143000"/>
          </a:xfrm>
        </p:spPr>
        <p:txBody>
          <a:bodyPr/>
          <a:lstStyle/>
          <a:p>
            <a:pPr eaLnBrk="1" hangingPunct="1"/>
            <a:r>
              <a:rPr lang="en-US" sz="4000" b="0">
                <a:latin typeface="Arial" charset="0"/>
                <a:ea typeface="ＭＳ Ｐゴシック" charset="0"/>
                <a:cs typeface="ＭＳ Ｐゴシック" charset="0"/>
              </a:rPr>
              <a:t>Church Family</a:t>
            </a:r>
          </a:p>
        </p:txBody>
      </p:sp>
      <p:pic>
        <p:nvPicPr>
          <p:cNvPr id="108546" name="Picture 3" descr="church fami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609600"/>
            <a:ext cx="9144000" cy="5089525"/>
          </a:xfrm>
        </p:spPr>
      </p:pic>
      <p:pic>
        <p:nvPicPr>
          <p:cNvPr id="108547" name="Picture 4" descr="church famil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4371" r="13773" b="3183"/>
          <a:stretch>
            <a:fillRect/>
          </a:stretch>
        </p:blipFill>
        <p:spPr>
          <a:xfrm>
            <a:off x="0" y="0"/>
            <a:ext cx="9144000" cy="6858000"/>
          </a:xfrm>
        </p:spPr>
      </p:pic>
      <p:sp>
        <p:nvSpPr>
          <p:cNvPr id="108548" name="Text Box 5"/>
          <p:cNvSpPr txBox="1">
            <a:spLocks noChangeArrowheads="1"/>
          </p:cNvSpPr>
          <p:nvPr/>
        </p:nvSpPr>
        <p:spPr bwMode="auto">
          <a:xfrm>
            <a:off x="0" y="3349625"/>
            <a:ext cx="9144000" cy="34782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800" b="1" u="sng">
                <a:solidFill>
                  <a:srgbClr val="000000"/>
                </a:solidFill>
                <a:latin typeface="Arial" charset="0"/>
              </a:rPr>
              <a:t>Галат 3:26-29</a:t>
            </a:r>
            <a:r>
              <a:rPr lang="en-US" sz="2800" b="1">
                <a:solidFill>
                  <a:srgbClr val="000000"/>
                </a:solidFill>
                <a:latin typeface="Arial" charset="0"/>
              </a:rPr>
              <a:t>   </a:t>
            </a:r>
            <a:br>
              <a:rPr lang="en-US" sz="2800" b="1">
                <a:solidFill>
                  <a:srgbClr val="000000"/>
                </a:solidFill>
                <a:latin typeface="Arial" charset="0"/>
              </a:rPr>
            </a:br>
            <a:r>
              <a:rPr lang="ru-RU" b="1">
                <a:solidFill>
                  <a:srgbClr val="000000"/>
                </a:solidFill>
                <a:latin typeface="Arial" charset="0"/>
              </a:rPr>
              <a:t>Учир нь та нар бүгд Христ Есүст итгэх итгэлээр Бурханы хөвгүүд болсон ажээ. </a:t>
            </a:r>
            <a:r>
              <a:rPr lang="ru-RU" b="1">
                <a:solidFill>
                  <a:srgbClr val="800080"/>
                </a:solidFill>
                <a:latin typeface="Arial" charset="0"/>
              </a:rPr>
              <a:t>Христ уруу баптисм хүртсэн та нар бүгдээрээ Христ уруу Христийг өмссөн юм. </a:t>
            </a:r>
            <a:r>
              <a:rPr lang="ru-RU" b="1">
                <a:solidFill>
                  <a:srgbClr val="000000"/>
                </a:solidFill>
                <a:latin typeface="Arial" charset="0"/>
              </a:rPr>
              <a:t>Иудей ч гэж байхгүй, грек ч гэж байхгүй, боол ч гэж байхгүй, чөлөөт хүн ч гэж байхгүй,эр ч гэж байхгүй, эм ч гэж байхгүй. Учир нь та нар бүгд Христ Есүс дотор нэг болой. Хэрэв та нар Христийнх юм бол та нар Абрахамын үр бөгөөд амлалтын дагуу өв залгамжлагчид мөн.</a:t>
            </a:r>
            <a:endParaRPr lang="en-US" b="1">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xiaojun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1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5181600" y="274638"/>
            <a:ext cx="3962400" cy="5059362"/>
          </a:xfrm>
        </p:spPr>
        <p:txBody>
          <a:bodyPr/>
          <a:lstStyle/>
          <a:p>
            <a:pPr eaLnBrk="1" hangingPunct="1"/>
            <a:r>
              <a:rPr lang="en-US" sz="5400">
                <a:latin typeface="Arial" charset="0"/>
                <a:ea typeface="ＭＳ Ｐゴシック" charset="0"/>
                <a:cs typeface="ＭＳ Ｐゴシック" charset="0"/>
              </a:rPr>
              <a:t>ХЭН баптисм хүртэх хэрэгтэй вэ?</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Baptism0001"/>
          <p:cNvPicPr>
            <a:picLocks noChangeAspect="1" noChangeArrowheads="1"/>
          </p:cNvPicPr>
          <p:nvPr/>
        </p:nvPicPr>
        <p:blipFill>
          <a:blip r:embed="rId3">
            <a:extLst>
              <a:ext uri="{28A0092B-C50C-407E-A947-70E740481C1C}">
                <a14:useLocalDpi xmlns:a14="http://schemas.microsoft.com/office/drawing/2010/main" val="0"/>
              </a:ext>
            </a:extLst>
          </a:blip>
          <a:srcRect t="22563" r="2857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dirty="0" err="1" smtClean="0">
                <a:solidFill>
                  <a:schemeClr val="tx1"/>
                </a:solidFill>
                <a:effectLst/>
                <a:ea typeface="+mj-ea"/>
                <a:cs typeface="+mj-cs"/>
              </a:rPr>
              <a:t>Нэгдүгээр</a:t>
            </a:r>
            <a:r>
              <a:rPr lang="en-US" sz="3600" b="1" dirty="0" smtClean="0">
                <a:solidFill>
                  <a:schemeClr val="tx1"/>
                </a:solidFill>
                <a:effectLst/>
                <a:ea typeface="+mj-ea"/>
                <a:cs typeface="+mj-cs"/>
              </a:rPr>
              <a:t> </a:t>
            </a:r>
            <a:r>
              <a:rPr lang="en-US" sz="3600" b="1" dirty="0" err="1" smtClean="0">
                <a:solidFill>
                  <a:schemeClr val="tx1"/>
                </a:solidFill>
                <a:effectLst/>
                <a:ea typeface="+mj-ea"/>
                <a:cs typeface="+mj-cs"/>
              </a:rPr>
              <a:t>зууны</a:t>
            </a:r>
            <a:r>
              <a:rPr lang="en-US" sz="3600" b="1" dirty="0" smtClean="0">
                <a:solidFill>
                  <a:schemeClr val="tx1"/>
                </a:solidFill>
                <a:effectLst/>
                <a:ea typeface="+mj-ea"/>
                <a:cs typeface="+mj-cs"/>
              </a:rPr>
              <a:t> </a:t>
            </a:r>
            <a:r>
              <a:rPr lang="en-US" sz="3600" b="1" dirty="0" err="1" smtClean="0">
                <a:solidFill>
                  <a:schemeClr val="tx1"/>
                </a:solidFill>
                <a:effectLst/>
                <a:ea typeface="+mj-ea"/>
                <a:cs typeface="+mj-cs"/>
              </a:rPr>
              <a:t>Христэч</a:t>
            </a:r>
            <a:r>
              <a:rPr lang="en-US" sz="3600" b="1" dirty="0" smtClean="0">
                <a:solidFill>
                  <a:schemeClr val="tx1"/>
                </a:solidFill>
                <a:effectLst/>
                <a:ea typeface="+mj-ea"/>
                <a:cs typeface="+mj-cs"/>
              </a:rPr>
              <a:t> </a:t>
            </a:r>
            <a:r>
              <a:rPr lang="en-US" sz="3600" b="1" dirty="0" err="1" smtClean="0">
                <a:solidFill>
                  <a:schemeClr val="tx1"/>
                </a:solidFill>
                <a:effectLst/>
                <a:ea typeface="+mj-ea"/>
                <a:cs typeface="+mj-cs"/>
              </a:rPr>
              <a:t>Баптисм</a:t>
            </a:r>
            <a:endParaRPr lang="en-US" sz="3600" b="1" dirty="0">
              <a:solidFill>
                <a:schemeClr val="tx1"/>
              </a:solidFill>
              <a:effectLst/>
              <a:ea typeface="+mj-ea"/>
              <a:cs typeface="+mj-cs"/>
            </a:endParaRP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en-US" sz="3600" b="1" dirty="0" err="1" smtClean="0">
                <a:effectLst/>
                <a:ea typeface="+mn-ea"/>
                <a:cs typeface="+mn-cs"/>
              </a:rPr>
              <a:t>Зөвхөн</a:t>
            </a:r>
            <a:r>
              <a:rPr lang="en-US" sz="3600" b="1" dirty="0" smtClean="0">
                <a:effectLst/>
                <a:ea typeface="+mn-ea"/>
                <a:cs typeface="+mn-cs"/>
              </a:rPr>
              <a:t> </a:t>
            </a:r>
            <a:r>
              <a:rPr lang="en-US" sz="3600" b="1" dirty="0" err="1" smtClean="0">
                <a:effectLst/>
                <a:ea typeface="+mn-ea"/>
                <a:cs typeface="+mn-cs"/>
              </a:rPr>
              <a:t>итгэгчдэд</a:t>
            </a:r>
            <a:endParaRPr lang="en-US" sz="3600" b="1" dirty="0">
              <a:effectLst/>
              <a:ea typeface="+mn-ea"/>
              <a:cs typeface="+mn-cs"/>
            </a:endParaRPr>
          </a:p>
          <a:p>
            <a:pPr marL="0" indent="0" algn="ctr" eaLnBrk="1" hangingPunct="1">
              <a:spcBef>
                <a:spcPct val="0"/>
              </a:spcBef>
              <a:buClrTx/>
              <a:buSzTx/>
              <a:buFontTx/>
              <a:buNone/>
              <a:defRPr/>
            </a:pPr>
            <a:r>
              <a:rPr lang="en-US" sz="3600" b="1" dirty="0" err="1" smtClean="0">
                <a:effectLst/>
                <a:ea typeface="+mn-ea"/>
                <a:cs typeface="+mn-cs"/>
              </a:rPr>
              <a:t>зөвхөн</a:t>
            </a:r>
            <a:r>
              <a:rPr lang="en-US" sz="3600" b="1" dirty="0" smtClean="0">
                <a:effectLst/>
                <a:ea typeface="+mn-ea"/>
                <a:cs typeface="+mn-cs"/>
              </a:rPr>
              <a:t> </a:t>
            </a:r>
            <a:r>
              <a:rPr lang="en-US" sz="3600" b="1" dirty="0" err="1" smtClean="0">
                <a:effectLst/>
                <a:ea typeface="+mn-ea"/>
                <a:cs typeface="+mn-cs"/>
              </a:rPr>
              <a:t>булхуулж</a:t>
            </a:r>
            <a:endParaRPr lang="en-US" sz="3600" b="1" dirty="0">
              <a:effectLst/>
              <a:ea typeface="+mn-ea"/>
              <a:cs typeface="+mn-cs"/>
            </a:endParaRPr>
          </a:p>
        </p:txBody>
      </p:sp>
      <p:sp>
        <p:nvSpPr>
          <p:cNvPr id="112644" name="TextBox 5"/>
          <p:cNvSpPr txBox="1">
            <a:spLocks noChangeArrowheads="1"/>
          </p:cNvSpPr>
          <p:nvPr/>
        </p:nvSpPr>
        <p:spPr bwMode="auto">
          <a:xfrm>
            <a:off x="6477000" y="-7620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a:t>140, 4) 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a:extLst>
              <a:ext uri="{28A0092B-C50C-407E-A947-70E740481C1C}">
                <a14:useLocalDpi xmlns:a14="http://schemas.microsoft.com/office/drawing/2010/main" val="0"/>
              </a:ext>
            </a:extLst>
          </a:blip>
          <a:srcRect l="5853"/>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en-US" b="1">
                <a:latin typeface="Arial" charset="0"/>
                <a:ea typeface="ＭＳ Ｐゴシック" charset="0"/>
                <a:cs typeface="Arial" charset="0"/>
              </a:rPr>
              <a:t>Та Бурханд итгэдгээсээ ичдэг үү?</a:t>
            </a:r>
            <a:endParaRPr lang="en-US">
              <a:latin typeface="Arial Black" charset="0"/>
              <a:ea typeface="ＭＳ Ｐゴシック" charset="0"/>
              <a:cs typeface="ＭＳ Ｐゴシック" charset="0"/>
            </a:endParaRPr>
          </a:p>
        </p:txBody>
      </p:sp>
      <p:pic>
        <p:nvPicPr>
          <p:cNvPr id="41987" name="Picture 4" descr="k030805au"/>
          <p:cNvPicPr>
            <a:picLocks noChangeAspect="1" noChangeArrowheads="1"/>
          </p:cNvPicPr>
          <p:nvPr/>
        </p:nvPicPr>
        <p:blipFill>
          <a:blip r:embed="rId4">
            <a:extLst>
              <a:ext uri="{28A0092B-C50C-407E-A947-70E740481C1C}">
                <a14:useLocalDpi xmlns:a14="http://schemas.microsoft.com/office/drawing/2010/main" val="0"/>
              </a:ext>
            </a:extLst>
          </a:blip>
          <a:srcRect t="12500" b="13889"/>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b="0">
                <a:latin typeface="Arial" charset="0"/>
                <a:ea typeface="ＭＳ Ｐゴシック" charset="0"/>
                <a:cs typeface="ＭＳ Ｐゴシック" charset="0"/>
              </a:rPr>
              <a:t>Хүлээн авагч нар</a:t>
            </a:r>
          </a:p>
        </p:txBody>
      </p:sp>
      <p:sp>
        <p:nvSpPr>
          <p:cNvPr id="114690" name="Rectangle 4"/>
          <p:cNvSpPr>
            <a:spLocks noChangeArrowheads="1"/>
          </p:cNvSpPr>
          <p:nvPr/>
        </p:nvSpPr>
        <p:spPr bwMode="auto">
          <a:xfrm>
            <a:off x="76200" y="160020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b="1">
                <a:solidFill>
                  <a:srgbClr val="000000"/>
                </a:solidFill>
                <a:latin typeface="Arial" charset="0"/>
              </a:rPr>
              <a:t>Онолын хувьд бүх хүмүүс аврагдаж, баптисм хүртэх хэрэгтэй</a:t>
            </a:r>
          </a:p>
          <a:p>
            <a:pPr marL="342900" indent="-342900" algn="ctr" eaLnBrk="1" hangingPunct="1">
              <a:spcBef>
                <a:spcPct val="20000"/>
              </a:spcBef>
            </a:pPr>
            <a:endParaRPr lang="en-US" sz="2800" b="1">
              <a:solidFill>
                <a:srgbClr val="000000"/>
              </a:solidFill>
              <a:latin typeface="Arial" charset="0"/>
            </a:endParaRPr>
          </a:p>
          <a:p>
            <a:pPr marL="342900" indent="-342900" algn="ctr" eaLnBrk="1" hangingPunct="1">
              <a:spcBef>
                <a:spcPct val="20000"/>
              </a:spcBef>
            </a:pPr>
            <a:r>
              <a:rPr lang="en-US" sz="2800" b="1">
                <a:solidFill>
                  <a:srgbClr val="000000"/>
                </a:solidFill>
                <a:latin typeface="Arial" charset="0"/>
              </a:rPr>
              <a:t>Практикын хувьд Христэд итгэснээр Түүнийг дагаж амьдрахын тулд өөрсдийн гэм нүглээ хичээнгүйлэн гэмшсэн бүх хүнд нээлттэй</a:t>
            </a:r>
          </a:p>
        </p:txBody>
      </p:sp>
      <p:pic>
        <p:nvPicPr>
          <p:cNvPr id="114691" name="Picture 6" descr="droppedbapti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76400"/>
            <a:ext cx="3505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b="0">
                <a:latin typeface="Arial" charset="0"/>
                <a:ea typeface="ＭＳ Ｐゴシック" charset="0"/>
                <a:cs typeface="ＭＳ Ｐゴシック" charset="0"/>
              </a:rPr>
              <a:t>Хүлээн авагч нар</a:t>
            </a:r>
          </a:p>
        </p:txBody>
      </p:sp>
      <p:pic>
        <p:nvPicPr>
          <p:cNvPr id="116738" name="Picture 3" descr="drop of wat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755775"/>
            <a:ext cx="4038600" cy="4213225"/>
          </a:xfrm>
        </p:spPr>
      </p:pic>
      <p:sp>
        <p:nvSpPr>
          <p:cNvPr id="116739" name="Rectangle 4"/>
          <p:cNvSpPr>
            <a:spLocks noChangeArrowheads="1"/>
          </p:cNvSpPr>
          <p:nvPr/>
        </p:nvSpPr>
        <p:spPr bwMode="auto">
          <a:xfrm>
            <a:off x="228600" y="2362200"/>
            <a:ext cx="441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b="1">
                <a:solidFill>
                  <a:srgbClr val="000000"/>
                </a:solidFill>
                <a:latin typeface="Arial" charset="0"/>
              </a:rPr>
              <a:t>Ингэхлээр ерөнхийдөө энэ нь гэмшсэн насанд хүрэгчид байна. Гэвч…</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685800" y="274638"/>
            <a:ext cx="7620000" cy="1143000"/>
          </a:xfrm>
        </p:spPr>
        <p:txBody>
          <a:bodyPr/>
          <a:lstStyle/>
          <a:p>
            <a:pPr eaLnBrk="1" hangingPunct="1"/>
            <a:r>
              <a:rPr lang="en-US" b="0" i="1">
                <a:latin typeface="Arial" charset="0"/>
                <a:ea typeface="ＭＳ Ｐゴシック" charset="0"/>
                <a:cs typeface="ＭＳ Ｐゴシック" charset="0"/>
              </a:rPr>
              <a:t>Хүүхдүүдийн хувь яах вэ?</a:t>
            </a:r>
          </a:p>
        </p:txBody>
      </p:sp>
      <p:pic>
        <p:nvPicPr>
          <p:cNvPr id="118786" name="Picture 3" descr="baby in Christening Gow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03525" y="2027238"/>
            <a:ext cx="3386138" cy="4525962"/>
          </a:xfrm>
        </p:spPr>
      </p:pic>
      <p:sp>
        <p:nvSpPr>
          <p:cNvPr id="392196" name="Text Box 4"/>
          <p:cNvSpPr txBox="1">
            <a:spLocks noChangeArrowheads="1"/>
          </p:cNvSpPr>
          <p:nvPr/>
        </p:nvSpPr>
        <p:spPr bwMode="auto">
          <a:xfrm>
            <a:off x="1790700" y="1219200"/>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(Паедобаптисм)</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droppedbaptism.jpg"/>
          <p:cNvPicPr>
            <a:picLocks noChangeAspect="1"/>
          </p:cNvPicPr>
          <p:nvPr/>
        </p:nvPicPr>
        <p:blipFill>
          <a:blip r:embed="rId3">
            <a:lum bright="46000"/>
            <a:extLst>
              <a:ext uri="{28A0092B-C50C-407E-A947-70E740481C1C}">
                <a14:useLocalDpi xmlns:a14="http://schemas.microsoft.com/office/drawing/2010/main" val="0"/>
              </a:ext>
            </a:extLst>
          </a:blip>
          <a:srcRect t="369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title"/>
          </p:nvPr>
        </p:nvSpPr>
        <p:spPr>
          <a:xfrm>
            <a:off x="0" y="533400"/>
            <a:ext cx="9144000" cy="1143000"/>
          </a:xfrm>
          <a:solidFill>
            <a:schemeClr val="tx1"/>
          </a:solidFill>
        </p:spPr>
        <p:txBody>
          <a:bodyPr/>
          <a:lstStyle/>
          <a:p>
            <a:pPr eaLnBrk="1" hangingPunct="1"/>
            <a:r>
              <a:rPr lang="en-US" altLang="ja-JP" sz="4000">
                <a:solidFill>
                  <a:schemeClr val="bg1"/>
                </a:solidFill>
                <a:latin typeface="Arial" charset="0"/>
                <a:ea typeface="ＭＳ Ｐゴシック" charset="0"/>
                <a:cs typeface="ＭＳ Ｐゴシック" charset="0"/>
              </a:rPr>
              <a:t>Үйлс номд ”Итгэсэн…тэгээд баптисм хүртсэн”</a:t>
            </a:r>
            <a:endParaRPr lang="en-US">
              <a:latin typeface="Arial" charset="0"/>
              <a:ea typeface="ＭＳ Ｐゴシック" charset="0"/>
              <a:cs typeface="ＭＳ Ｐゴシック" charset="0"/>
            </a:endParaRPr>
          </a:p>
        </p:txBody>
      </p:sp>
      <p:sp>
        <p:nvSpPr>
          <p:cNvPr id="120835" name="Rectangle 3"/>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3200" b="1">
                <a:solidFill>
                  <a:srgbClr val="000000"/>
                </a:solidFill>
                <a:latin typeface="Arial" charset="0"/>
              </a:rPr>
              <a:t>Петр: </a:t>
            </a:r>
            <a:r>
              <a:rPr lang="en-US" altLang="ja-JP" sz="3200" b="1">
                <a:solidFill>
                  <a:srgbClr val="000000"/>
                </a:solidFill>
                <a:latin typeface="Arial" charset="0"/>
              </a:rPr>
              <a:t>”Гэмш…3000 баптисм" (2:38, 41)</a:t>
            </a:r>
            <a:br>
              <a:rPr lang="en-US" altLang="ja-JP" sz="3200" b="1">
                <a:solidFill>
                  <a:srgbClr val="000000"/>
                </a:solidFill>
                <a:latin typeface="Arial" charset="0"/>
              </a:rPr>
            </a:br>
            <a:r>
              <a:rPr lang="en-US" altLang="ja-JP" sz="3200" b="1">
                <a:solidFill>
                  <a:srgbClr val="000000"/>
                </a:solidFill>
                <a:latin typeface="Arial" charset="0"/>
              </a:rPr>
              <a:t>Самаричууд ”итгэсэн…баптисм" (8:12)</a:t>
            </a:r>
            <a:br>
              <a:rPr lang="en-US" altLang="ja-JP" sz="3200" b="1">
                <a:solidFill>
                  <a:srgbClr val="000000"/>
                </a:solidFill>
                <a:latin typeface="Arial" charset="0"/>
              </a:rPr>
            </a:br>
            <a:r>
              <a:rPr lang="en-US" altLang="ja-JP" sz="3200" b="1">
                <a:solidFill>
                  <a:srgbClr val="000000"/>
                </a:solidFill>
                <a:latin typeface="Arial" charset="0"/>
              </a:rPr>
              <a:t>Тайган амбан ”итгэсэн…баптисм" (8:36-38)</a:t>
            </a:r>
            <a:br>
              <a:rPr lang="en-US" altLang="ja-JP" sz="3200" b="1">
                <a:solidFill>
                  <a:srgbClr val="000000"/>
                </a:solidFill>
                <a:latin typeface="Arial" charset="0"/>
              </a:rPr>
            </a:br>
            <a:r>
              <a:rPr lang="en-US" altLang="ja-JP" sz="3200" b="1">
                <a:solidFill>
                  <a:srgbClr val="000000"/>
                </a:solidFill>
                <a:latin typeface="Arial" charset="0"/>
              </a:rPr>
              <a:t>Паул итгэсэн…баптисм (9:18)</a:t>
            </a:r>
            <a:br>
              <a:rPr lang="en-US" altLang="ja-JP" sz="3200" b="1">
                <a:solidFill>
                  <a:srgbClr val="000000"/>
                </a:solidFill>
                <a:latin typeface="Arial" charset="0"/>
              </a:rPr>
            </a:br>
            <a:r>
              <a:rPr lang="en-US" altLang="ja-JP" sz="3200" b="1">
                <a:solidFill>
                  <a:srgbClr val="000000"/>
                </a:solidFill>
                <a:latin typeface="Arial" charset="0"/>
              </a:rPr>
              <a:t>Корнел ”итгэсэн…баптисм" (10:47)</a:t>
            </a:r>
            <a:br>
              <a:rPr lang="en-US" altLang="ja-JP" sz="3200" b="1">
                <a:solidFill>
                  <a:srgbClr val="000000"/>
                </a:solidFill>
                <a:latin typeface="Arial" charset="0"/>
              </a:rPr>
            </a:br>
            <a:r>
              <a:rPr lang="en-US" altLang="ja-JP" sz="3200" b="1">
                <a:solidFill>
                  <a:srgbClr val="000000"/>
                </a:solidFill>
                <a:latin typeface="Arial" charset="0"/>
              </a:rPr>
              <a:t>Хуяг ”итгэсэн…баптисм" (16:14-15, 33)</a:t>
            </a:r>
            <a:br>
              <a:rPr lang="en-US" altLang="ja-JP" sz="3200" b="1">
                <a:solidFill>
                  <a:srgbClr val="000000"/>
                </a:solidFill>
                <a:latin typeface="Arial" charset="0"/>
              </a:rPr>
            </a:br>
            <a:r>
              <a:rPr lang="en-US" altLang="ja-JP" sz="3200" b="1">
                <a:solidFill>
                  <a:srgbClr val="000000"/>
                </a:solidFill>
                <a:latin typeface="Arial" charset="0"/>
              </a:rPr>
              <a:t>Крисп ”итгэсэн…баптисм" (18:8)</a:t>
            </a:r>
            <a:br>
              <a:rPr lang="en-US" altLang="ja-JP" sz="3200" b="1">
                <a:solidFill>
                  <a:srgbClr val="000000"/>
                </a:solidFill>
                <a:latin typeface="Arial" charset="0"/>
              </a:rPr>
            </a:br>
            <a:r>
              <a:rPr lang="en-US" altLang="ja-JP" sz="3200" b="1">
                <a:solidFill>
                  <a:srgbClr val="000000"/>
                </a:solidFill>
                <a:latin typeface="Arial" charset="0"/>
              </a:rPr>
              <a:t>Иоханы шавь ”итгэсэн…баптисм" (19:5)</a:t>
            </a:r>
            <a:endParaRPr lang="en-US" sz="3200" b="1">
              <a:solidFill>
                <a:srgbClr val="000000"/>
              </a:solidFill>
              <a:latin typeface="Arial" charset="0"/>
            </a:endParaRPr>
          </a:p>
        </p:txBody>
      </p:sp>
      <p:sp>
        <p:nvSpPr>
          <p:cNvPr id="120836" name="TextBox 3"/>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a:t>140, 4) a) 1]</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Хүлээн авагч нар</a:t>
            </a:r>
          </a:p>
        </p:txBody>
      </p:sp>
      <p:sp>
        <p:nvSpPr>
          <p:cNvPr id="122882" name="Text Box 3"/>
          <p:cNvSpPr txBox="1">
            <a:spLocks noChangeArrowheads="1"/>
          </p:cNvSpPr>
          <p:nvPr/>
        </p:nvSpPr>
        <p:spPr bwMode="auto">
          <a:xfrm>
            <a:off x="4787900" y="620713"/>
            <a:ext cx="419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(Паедобаптисм)</a:t>
            </a:r>
          </a:p>
        </p:txBody>
      </p:sp>
      <p:sp>
        <p:nvSpPr>
          <p:cNvPr id="122883"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endParaRPr lang="en-US" sz="1800">
              <a:solidFill>
                <a:srgbClr val="000000"/>
              </a:solidFill>
              <a:latin typeface="Arial" charset="0"/>
            </a:endParaRPr>
          </a:p>
        </p:txBody>
      </p:sp>
      <p:sp>
        <p:nvSpPr>
          <p:cNvPr id="122884" name="Text Box 5"/>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endParaRPr lang="en-US" sz="2800">
              <a:solidFill>
                <a:srgbClr val="000000"/>
              </a:solidFill>
              <a:latin typeface="Arial" charset="0"/>
            </a:endParaRPr>
          </a:p>
        </p:txBody>
      </p:sp>
      <p:sp>
        <p:nvSpPr>
          <p:cNvPr id="122885" name="Text Box 7"/>
          <p:cNvSpPr txBox="1">
            <a:spLocks noChangeArrowheads="1"/>
          </p:cNvSpPr>
          <p:nvPr/>
        </p:nvSpPr>
        <p:spPr bwMode="auto">
          <a:xfrm>
            <a:off x="609600" y="5486400"/>
            <a:ext cx="7924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Дэмжигчид нь Бичээст “</a:t>
            </a:r>
            <a:r>
              <a:rPr lang="en-US" altLang="ja-JP" sz="2800">
                <a:solidFill>
                  <a:srgbClr val="000000"/>
                </a:solidFill>
                <a:latin typeface="Arial" charset="0"/>
              </a:rPr>
              <a:t>гэр бүлээрээ баптисм хүртсэн</a:t>
            </a:r>
            <a:r>
              <a:rPr lang="en-US" sz="2800">
                <a:solidFill>
                  <a:srgbClr val="000000"/>
                </a:solidFill>
                <a:latin typeface="Arial" charset="0"/>
              </a:rPr>
              <a:t>”</a:t>
            </a:r>
            <a:r>
              <a:rPr lang="en-US" altLang="ja-JP" sz="2800">
                <a:solidFill>
                  <a:srgbClr val="000000"/>
                </a:solidFill>
                <a:latin typeface="Arial" charset="0"/>
              </a:rPr>
              <a:t> гэдэгт нялх хүүхэд орно гэдэг</a:t>
            </a:r>
            <a:endParaRPr lang="en-US" sz="2800">
              <a:solidFill>
                <a:srgbClr val="000000"/>
              </a:solidFill>
              <a:latin typeface="Arial" charset="0"/>
            </a:endParaRPr>
          </a:p>
        </p:txBody>
      </p:sp>
      <p:sp>
        <p:nvSpPr>
          <p:cNvPr id="122886"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a:t>140, 4) a) 2]</a:t>
            </a:r>
          </a:p>
        </p:txBody>
      </p:sp>
      <p:pic>
        <p:nvPicPr>
          <p:cNvPr id="122887" name="Picture 9" descr="Peter-teaches-Cornelius'-househ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56610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3"/>
          <p:cNvSpPr txBox="1">
            <a:spLocks noChangeArrowheads="1"/>
          </p:cNvSpPr>
          <p:nvPr/>
        </p:nvSpPr>
        <p:spPr bwMode="auto">
          <a:xfrm>
            <a:off x="4787900" y="620713"/>
            <a:ext cx="419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(Паедобаптисм)</a:t>
            </a:r>
          </a:p>
        </p:txBody>
      </p:sp>
      <p:sp>
        <p:nvSpPr>
          <p:cNvPr id="124930"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Хүлээн авагч нар</a:t>
            </a:r>
          </a:p>
        </p:txBody>
      </p:sp>
      <p:sp>
        <p:nvSpPr>
          <p:cNvPr id="124931"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endParaRPr lang="en-US" sz="1800">
              <a:solidFill>
                <a:srgbClr val="000000"/>
              </a:solidFill>
              <a:latin typeface="Arial" charset="0"/>
            </a:endParaRPr>
          </a:p>
        </p:txBody>
      </p:sp>
      <p:sp>
        <p:nvSpPr>
          <p:cNvPr id="124932" name="Text Box 5"/>
          <p:cNvSpPr txBox="1">
            <a:spLocks noChangeArrowheads="1"/>
          </p:cNvSpPr>
          <p:nvPr/>
        </p:nvSpPr>
        <p:spPr bwMode="auto">
          <a:xfrm>
            <a:off x="1066800" y="5410200"/>
            <a:ext cx="7315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Нялх хүүхдийн баптисмын талаар МЭ 3-р зуунаас өмнө бичигдсэн зүйл байхгүй. </a:t>
            </a:r>
          </a:p>
        </p:txBody>
      </p:sp>
      <p:pic>
        <p:nvPicPr>
          <p:cNvPr id="124933" name="Picture 6" descr="Old infant baptis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1524000"/>
            <a:ext cx="5715000" cy="3683000"/>
          </a:xfr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76200" y="274638"/>
            <a:ext cx="5000625" cy="1143000"/>
          </a:xfrm>
        </p:spPr>
        <p:txBody>
          <a:bodyPr/>
          <a:lstStyle/>
          <a:p>
            <a:pPr eaLnBrk="1" hangingPunct="1"/>
            <a:r>
              <a:rPr lang="en-US" b="0">
                <a:latin typeface="Arial" charset="0"/>
                <a:ea typeface="ＭＳ Ｐゴシック" charset="0"/>
                <a:cs typeface="ＭＳ Ｐゴシック" charset="0"/>
              </a:rPr>
              <a:t>Хүлээн авагч нар</a:t>
            </a:r>
            <a:endParaRPr lang="en-US">
              <a:latin typeface="Arial" charset="0"/>
              <a:ea typeface="ＭＳ Ｐゴシック" charset="0"/>
              <a:cs typeface="ＭＳ Ｐゴシック" charset="0"/>
            </a:endParaRPr>
          </a:p>
        </p:txBody>
      </p:sp>
      <p:sp>
        <p:nvSpPr>
          <p:cNvPr id="126978" name="Text Box 3"/>
          <p:cNvSpPr txBox="1">
            <a:spLocks noChangeArrowheads="1"/>
          </p:cNvSpPr>
          <p:nvPr/>
        </p:nvSpPr>
        <p:spPr bwMode="auto">
          <a:xfrm>
            <a:off x="228600" y="5730875"/>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baseline="30000">
                <a:solidFill>
                  <a:srgbClr val="000000"/>
                </a:solidFill>
                <a:latin typeface="Arial" charset="0"/>
              </a:rPr>
              <a:t>1</a:t>
            </a:r>
            <a:r>
              <a:rPr lang="en-US">
                <a:solidFill>
                  <a:srgbClr val="000000"/>
                </a:solidFill>
                <a:latin typeface="Arial" charset="0"/>
              </a:rPr>
              <a:t>Dorman, </a:t>
            </a:r>
            <a:r>
              <a:rPr lang="en-US" i="1">
                <a:solidFill>
                  <a:srgbClr val="000000"/>
                </a:solidFill>
                <a:latin typeface="Arial" charset="0"/>
              </a:rPr>
              <a:t>A Faith For All Seasons: Historic Christian Beliefs</a:t>
            </a:r>
            <a:r>
              <a:rPr lang="en-US">
                <a:solidFill>
                  <a:srgbClr val="000000"/>
                </a:solidFill>
                <a:latin typeface="Arial" charset="0"/>
              </a:rPr>
              <a:t>, 317. </a:t>
            </a:r>
          </a:p>
        </p:txBody>
      </p:sp>
      <p:pic>
        <p:nvPicPr>
          <p:cNvPr id="126979" name="Picture 5" descr="Baptism of St Libertu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70488" y="1524000"/>
            <a:ext cx="3338512" cy="4929188"/>
          </a:xfrm>
        </p:spPr>
      </p:pic>
      <p:sp>
        <p:nvSpPr>
          <p:cNvPr id="126980" name="Text Box 6"/>
          <p:cNvSpPr txBox="1">
            <a:spLocks noChangeArrowheads="1"/>
          </p:cNvSpPr>
          <p:nvPr/>
        </p:nvSpPr>
        <p:spPr bwMode="auto">
          <a:xfrm>
            <a:off x="381000" y="1676400"/>
            <a:ext cx="4267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a:solidFill>
                  <a:srgbClr val="000000"/>
                </a:solidFill>
                <a:latin typeface="Arial" charset="0"/>
              </a:rPr>
              <a:t>Баптисм нь </a:t>
            </a:r>
            <a:r>
              <a:rPr lang="en-US" altLang="ja-JP" sz="3200">
                <a:solidFill>
                  <a:srgbClr val="000000"/>
                </a:solidFill>
                <a:latin typeface="Arial" charset="0"/>
              </a:rPr>
              <a:t>”шинэ төрөлтийг үүсгэдэг нигүүлслийн хэрэгсэл. Баптисм бол авралыг авах замын эхний ахлам"</a:t>
            </a:r>
            <a:r>
              <a:rPr lang="en-US" altLang="ja-JP" sz="2000" baseline="40000">
                <a:solidFill>
                  <a:srgbClr val="000000"/>
                </a:solidFill>
                <a:latin typeface="Arial" charset="0"/>
              </a:rPr>
              <a:t>1</a:t>
            </a:r>
            <a:r>
              <a:rPr lang="en-US" altLang="ja-JP" sz="3200">
                <a:solidFill>
                  <a:srgbClr val="000000"/>
                </a:solidFill>
                <a:latin typeface="Arial" charset="0"/>
              </a:rPr>
              <a:t> гэж Католикчууд итгэдэг байна</a:t>
            </a:r>
            <a:endParaRPr lang="en-US" sz="3200">
              <a:solidFill>
                <a:srgbClr val="000000"/>
              </a:solidFill>
              <a:latin typeface="Arial" charset="0"/>
            </a:endParaRPr>
          </a:p>
        </p:txBody>
      </p:sp>
      <p:sp>
        <p:nvSpPr>
          <p:cNvPr id="126981" name="Text Box 3"/>
          <p:cNvSpPr txBox="1">
            <a:spLocks noChangeArrowheads="1"/>
          </p:cNvSpPr>
          <p:nvPr/>
        </p:nvSpPr>
        <p:spPr bwMode="auto">
          <a:xfrm>
            <a:off x="4787900" y="620713"/>
            <a:ext cx="419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(Паедобаптисм)</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a:xfrm>
            <a:off x="76200" y="274638"/>
            <a:ext cx="4711700" cy="1143000"/>
          </a:xfrm>
        </p:spPr>
        <p:txBody>
          <a:bodyPr/>
          <a:lstStyle/>
          <a:p>
            <a:pPr eaLnBrk="1" hangingPunct="1"/>
            <a:r>
              <a:rPr lang="en-US" b="0">
                <a:latin typeface="Arial" charset="0"/>
                <a:ea typeface="ＭＳ Ｐゴシック" charset="0"/>
                <a:cs typeface="ＭＳ Ｐゴシック" charset="0"/>
              </a:rPr>
              <a:t>Хүлээн авагч нар</a:t>
            </a:r>
            <a:endParaRPr lang="en-US">
              <a:latin typeface="Arial" charset="0"/>
              <a:ea typeface="ＭＳ Ｐゴシック" charset="0"/>
              <a:cs typeface="ＭＳ Ｐゴシック" charset="0"/>
            </a:endParaRPr>
          </a:p>
        </p:txBody>
      </p:sp>
      <p:sp>
        <p:nvSpPr>
          <p:cNvPr id="129026" name="Text Box 3"/>
          <p:cNvSpPr txBox="1">
            <a:spLocks noChangeArrowheads="1"/>
          </p:cNvSpPr>
          <p:nvPr/>
        </p:nvSpPr>
        <p:spPr bwMode="auto">
          <a:xfrm>
            <a:off x="304800" y="2362200"/>
            <a:ext cx="3962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a:solidFill>
                  <a:srgbClr val="000000"/>
                </a:solidFill>
                <a:latin typeface="Arial" charset="0"/>
              </a:rPr>
              <a:t>Хэрэв баптисм авардаг бол хүнийг аль болох хурдан баптисм хүртээсэн нь хамаагүй дээр! </a:t>
            </a:r>
          </a:p>
        </p:txBody>
      </p:sp>
      <p:sp>
        <p:nvSpPr>
          <p:cNvPr id="129027" name="Rectangle 6"/>
          <p:cNvSpPr>
            <a:spLocks noChangeArrowheads="1"/>
          </p:cNvSpPr>
          <p:nvPr/>
        </p:nvSpPr>
        <p:spPr bwMode="auto">
          <a:xfrm>
            <a:off x="2667000" y="18288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50000"/>
              </a:spcBef>
            </a:pPr>
            <a:endParaRPr lang="en-US" sz="2800">
              <a:solidFill>
                <a:srgbClr val="000000"/>
              </a:solidFill>
              <a:latin typeface="Arial" charset="0"/>
            </a:endParaRPr>
          </a:p>
        </p:txBody>
      </p:sp>
      <p:pic>
        <p:nvPicPr>
          <p:cNvPr id="129028" name="Picture 7" descr="infant_baptism-po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98638"/>
            <a:ext cx="46323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 Box 3"/>
          <p:cNvSpPr txBox="1">
            <a:spLocks noChangeArrowheads="1"/>
          </p:cNvSpPr>
          <p:nvPr/>
        </p:nvSpPr>
        <p:spPr bwMode="auto">
          <a:xfrm>
            <a:off x="4787900" y="620713"/>
            <a:ext cx="419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(Паедобаптисм)</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304800" y="274638"/>
            <a:ext cx="5059363" cy="1143000"/>
          </a:xfrm>
        </p:spPr>
        <p:txBody>
          <a:bodyPr/>
          <a:lstStyle/>
          <a:p>
            <a:pPr eaLnBrk="1" hangingPunct="1"/>
            <a:r>
              <a:rPr lang="en-US" b="0">
                <a:latin typeface="Arial" charset="0"/>
                <a:ea typeface="ＭＳ Ｐゴシック" charset="0"/>
                <a:cs typeface="ＭＳ Ｐゴシック" charset="0"/>
              </a:rPr>
              <a:t>Хүлээн авагч нар</a:t>
            </a:r>
          </a:p>
        </p:txBody>
      </p:sp>
      <p:sp>
        <p:nvSpPr>
          <p:cNvPr id="131074" name="Text Box 3"/>
          <p:cNvSpPr txBox="1">
            <a:spLocks noChangeArrowheads="1"/>
          </p:cNvSpPr>
          <p:nvPr/>
        </p:nvSpPr>
        <p:spPr bwMode="auto">
          <a:xfrm>
            <a:off x="6248400" y="1676400"/>
            <a:ext cx="27432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2500" b="1">
                <a:solidFill>
                  <a:srgbClr val="000000"/>
                </a:solidFill>
                <a:latin typeface="Arial" charset="0"/>
              </a:rPr>
              <a:t>Лютер баптисмд итгэл хэрэгцээтэй гэж үзсэн боловч </a:t>
            </a:r>
            <a:r>
              <a:rPr lang="en-US" sz="2500" b="1" i="1">
                <a:solidFill>
                  <a:srgbClr val="FF0000"/>
                </a:solidFill>
                <a:latin typeface="Arial" charset="0"/>
              </a:rPr>
              <a:t>эцэг эхийн болон чуулганы итгэл </a:t>
            </a:r>
            <a:r>
              <a:rPr lang="en-US" sz="2500" b="1">
                <a:solidFill>
                  <a:srgbClr val="000000"/>
                </a:solidFill>
                <a:latin typeface="Arial" charset="0"/>
              </a:rPr>
              <a:t>нялх хүүхдэд хийхэд </a:t>
            </a:r>
            <a:r>
              <a:rPr lang="en-US" sz="2500" b="1" i="1">
                <a:solidFill>
                  <a:srgbClr val="FF0000"/>
                </a:solidFill>
                <a:latin typeface="Arial" charset="0"/>
              </a:rPr>
              <a:t>хангалттай гэв</a:t>
            </a:r>
            <a:endParaRPr lang="en-US" sz="2500" b="1">
              <a:solidFill>
                <a:srgbClr val="000000"/>
              </a:solidFill>
              <a:latin typeface="Arial" charset="0"/>
            </a:endParaRPr>
          </a:p>
        </p:txBody>
      </p:sp>
      <p:pic>
        <p:nvPicPr>
          <p:cNvPr id="131075" name="Picture 4" descr="James Robb's Infant Baptis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600200"/>
            <a:ext cx="6034088" cy="4525963"/>
          </a:xfr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a:xfrm>
            <a:off x="304800" y="274638"/>
            <a:ext cx="4914900" cy="1143000"/>
          </a:xfrm>
        </p:spPr>
        <p:txBody>
          <a:bodyPr/>
          <a:lstStyle/>
          <a:p>
            <a:pPr eaLnBrk="1" hangingPunct="1"/>
            <a:r>
              <a:rPr lang="en-US" b="0">
                <a:latin typeface="Arial" charset="0"/>
                <a:ea typeface="ＭＳ Ｐゴシック" charset="0"/>
                <a:cs typeface="ＭＳ Ｐゴシック" charset="0"/>
              </a:rPr>
              <a:t>Хүлээн авагч нар</a:t>
            </a:r>
          </a:p>
        </p:txBody>
      </p:sp>
      <p:sp>
        <p:nvSpPr>
          <p:cNvPr id="133122" name="Text Box 3"/>
          <p:cNvSpPr txBox="1">
            <a:spLocks noChangeArrowheads="1"/>
          </p:cNvSpPr>
          <p:nvPr/>
        </p:nvSpPr>
        <p:spPr bwMode="auto">
          <a:xfrm>
            <a:off x="4244975" y="1104900"/>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2800" b="1">
                <a:solidFill>
                  <a:srgbClr val="000000"/>
                </a:solidFill>
                <a:latin typeface="Arial" charset="0"/>
              </a:rPr>
              <a:t>Хоёр нэмэлт санаа: </a:t>
            </a:r>
          </a:p>
        </p:txBody>
      </p:sp>
      <p:sp>
        <p:nvSpPr>
          <p:cNvPr id="133123" name="Text Box 4"/>
          <p:cNvSpPr txBox="1">
            <a:spLocks noChangeArrowheads="1"/>
          </p:cNvSpPr>
          <p:nvPr/>
        </p:nvSpPr>
        <p:spPr bwMode="auto">
          <a:xfrm>
            <a:off x="5410200" y="2274888"/>
            <a:ext cx="3429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2800" b="1">
                <a:solidFill>
                  <a:srgbClr val="000000"/>
                </a:solidFill>
                <a:latin typeface="Arial" charset="0"/>
              </a:rPr>
              <a:t>Паедобаптисм нь Бурхан хайрлаж, хүүхдүүддээ эхлээд сонгосон (Иох 15:16) гэдгийг харуулдаг гэж үздэг байна.</a:t>
            </a:r>
          </a:p>
        </p:txBody>
      </p:sp>
      <p:pic>
        <p:nvPicPr>
          <p:cNvPr id="133124" name="Picture 5" descr="infant baptis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905000"/>
            <a:ext cx="5149850" cy="3862388"/>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a:endParaRPr lang="en-US" sz="2400">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b="1" u="sng" dirty="0" err="1" smtClean="0">
                <a:solidFill>
                  <a:srgbClr val="FFFFFF"/>
                </a:solidFill>
                <a:latin typeface="Arial" charset="0"/>
                <a:ea typeface="ＭＳ Ｐゴシック" charset="0"/>
                <a:cs typeface="ＭＳ Ｐゴシック" charset="0"/>
              </a:rPr>
              <a:t>Ичгүүрийн</a:t>
            </a:r>
            <a:r>
              <a:rPr lang="en-US" b="1" u="sng" dirty="0" smtClean="0">
                <a:solidFill>
                  <a:srgbClr val="FFFFFF"/>
                </a:solidFill>
                <a:latin typeface="Arial" charset="0"/>
                <a:ea typeface="ＭＳ Ｐゴシック" charset="0"/>
                <a:cs typeface="ＭＳ Ｐゴシック" charset="0"/>
              </a:rPr>
              <a:t> </a:t>
            </a:r>
            <a:r>
              <a:rPr lang="en-US" b="1" u="sng" dirty="0" err="1" smtClean="0">
                <a:solidFill>
                  <a:srgbClr val="FFFFFF"/>
                </a:solidFill>
                <a:latin typeface="Arial" charset="0"/>
                <a:ea typeface="ＭＳ Ｐゴシック" charset="0"/>
                <a:cs typeface="ＭＳ Ｐゴシック" charset="0"/>
              </a:rPr>
              <a:t>шалтгаан</a:t>
            </a:r>
            <a:r>
              <a:rPr lang="en-US" b="1" u="sng" dirty="0" smtClean="0">
                <a:solidFill>
                  <a:srgbClr val="FFFFFF"/>
                </a:solidFill>
                <a:latin typeface="Arial" charset="0"/>
                <a:ea typeface="ＭＳ Ｐゴシック" charset="0"/>
                <a:cs typeface="ＭＳ Ｐゴシック" charset="0"/>
              </a:rPr>
              <a:t>?</a:t>
            </a:r>
            <a:endParaRPr lang="en-US" b="1" dirty="0">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40200" y="1700213"/>
            <a:ext cx="4535488" cy="3602037"/>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None/>
              <a:defRPr/>
            </a:pPr>
            <a:r>
              <a:rPr lang="en-US" altLang="ja-JP" sz="3200" b="1" dirty="0" smtClean="0">
                <a:solidFill>
                  <a:srgbClr val="FFFFFF"/>
                </a:solidFill>
                <a:effectLst>
                  <a:outerShdw blurRad="38100" dist="38100" dir="2700000" algn="tl">
                    <a:srgbClr val="000000"/>
                  </a:outerShdw>
                </a:effectLst>
                <a:latin typeface="Arial" charset="0"/>
              </a:rPr>
              <a:t>”</a:t>
            </a:r>
            <a:r>
              <a:rPr lang="en-US" altLang="ja-JP" sz="3200" b="1" dirty="0" err="1" smtClean="0">
                <a:solidFill>
                  <a:srgbClr val="FFFFFF"/>
                </a:solidFill>
                <a:effectLst>
                  <a:outerShdw blurRad="38100" dist="38100" dir="2700000" algn="tl">
                    <a:srgbClr val="000000"/>
                  </a:outerShdw>
                </a:effectLst>
                <a:latin typeface="Arial" charset="0"/>
              </a:rPr>
              <a:t>Би</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хэн</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гэж</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err="1" smtClean="0">
                <a:solidFill>
                  <a:srgbClr val="FFFFFF"/>
                </a:solidFill>
                <a:effectLst>
                  <a:outerShdw blurRad="38100" dist="38100" dir="2700000" algn="tl">
                    <a:srgbClr val="000000"/>
                  </a:outerShdw>
                </a:effectLst>
                <a:latin typeface="Arial" charset="0"/>
              </a:rPr>
              <a:t>үү</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За</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байз</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Би</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Христэд</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итгэдэг</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гэж</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хэлэхгүй</a:t>
            </a:r>
            <a:r>
              <a:rPr lang="en-US" sz="3200" b="1" dirty="0" smtClean="0">
                <a:solidFill>
                  <a:srgbClr val="FFFFFF"/>
                </a:solidFill>
                <a:effectLst>
                  <a:outerShdw blurRad="38100" dist="38100" dir="2700000" algn="tl">
                    <a:srgbClr val="000000"/>
                  </a:outerShdw>
                </a:effectLst>
                <a:latin typeface="Arial" charset="0"/>
              </a:rPr>
              <a:t>…</a:t>
            </a:r>
            <a:br>
              <a:rPr lang="en-US" sz="3200" b="1" dirty="0" smtClean="0">
                <a:solidFill>
                  <a:srgbClr val="FFFFFF"/>
                </a:solidFill>
                <a:effectLst>
                  <a:outerShdw blurRad="38100" dist="38100" dir="2700000" algn="tl">
                    <a:srgbClr val="000000"/>
                  </a:outerShdw>
                </a:effectLst>
                <a:latin typeface="Arial" charset="0"/>
              </a:rPr>
            </a:br>
            <a:r>
              <a:rPr lang="en-US" sz="3200" b="1" dirty="0" err="1" smtClean="0">
                <a:solidFill>
                  <a:srgbClr val="FFFFFF"/>
                </a:solidFill>
                <a:effectLst>
                  <a:outerShdw blurRad="38100" dist="38100" dir="2700000" algn="tl">
                    <a:srgbClr val="000000"/>
                  </a:outerShdw>
                </a:effectLst>
                <a:latin typeface="Arial" charset="0"/>
              </a:rPr>
              <a:t>гэхдээ</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бас</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би</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тийм</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биш</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гэж</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бас</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хэлэхгүй</a:t>
            </a:r>
            <a:r>
              <a:rPr lang="en-US" sz="3200" b="1" dirty="0" smtClean="0">
                <a:solidFill>
                  <a:srgbClr val="FFFFFF"/>
                </a:solidFill>
                <a:effectLst>
                  <a:outerShdw blurRad="38100" dist="38100" dir="2700000" algn="tl">
                    <a:srgbClr val="000000"/>
                  </a:outerShdw>
                </a:effectLst>
                <a:latin typeface="Arial" charset="0"/>
              </a:rPr>
              <a:t>…</a:t>
            </a:r>
            <a:r>
              <a:rPr lang="en-US" altLang="ja-JP" sz="3600" b="1" dirty="0" smtClean="0">
                <a:solidFill>
                  <a:srgbClr val="FFFFFF"/>
                </a:solidFill>
                <a:effectLst>
                  <a:outerShdw blurRad="38100" dist="38100" dir="2700000" algn="tl">
                    <a:srgbClr val="000000"/>
                  </a:outerShdw>
                </a:effectLst>
                <a:latin typeface="Arial" charset="0"/>
              </a:rPr>
              <a:t>"</a:t>
            </a:r>
            <a:endParaRPr lang="en-US" sz="3600" b="1" dirty="0" smtClean="0">
              <a:solidFill>
                <a:srgbClr val="FFFFFF"/>
              </a:solidFill>
              <a:effectLst>
                <a:outerShdw blurRad="38100" dist="38100" dir="2700000" algn="tl">
                  <a:srgbClr val="000000"/>
                </a:outerShdw>
              </a:effectLst>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304800" y="274638"/>
            <a:ext cx="5059363" cy="1143000"/>
          </a:xfrm>
        </p:spPr>
        <p:txBody>
          <a:bodyPr/>
          <a:lstStyle/>
          <a:p>
            <a:pPr eaLnBrk="1" hangingPunct="1"/>
            <a:r>
              <a:rPr lang="en-US">
                <a:latin typeface="Arial" charset="0"/>
                <a:ea typeface="ＭＳ Ｐゴシック" charset="0"/>
                <a:cs typeface="ＭＳ Ｐゴシック" charset="0"/>
              </a:rPr>
              <a:t>Хүлээн авагч нар</a:t>
            </a:r>
          </a:p>
        </p:txBody>
      </p:sp>
      <p:sp>
        <p:nvSpPr>
          <p:cNvPr id="135170" name="Text Box 4"/>
          <p:cNvSpPr txBox="1">
            <a:spLocks noChangeArrowheads="1"/>
          </p:cNvSpPr>
          <p:nvPr/>
        </p:nvSpPr>
        <p:spPr bwMode="auto">
          <a:xfrm>
            <a:off x="228600" y="1676400"/>
            <a:ext cx="4343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2600" b="1">
                <a:solidFill>
                  <a:srgbClr val="000000"/>
                </a:solidFill>
                <a:latin typeface="Arial" charset="0"/>
              </a:rPr>
              <a:t>Нялх хүүхдийн баптисм нь Кол 2:11-12-д баптисм бол Хуучин гэрээний хөвч хөндөлттэй адил шинэ гэрээний тэмдэг гэж илэрхийлсэн хэмээн дэмжлэг авдаг. </a:t>
            </a:r>
            <a:br>
              <a:rPr lang="en-US" sz="2600" b="1">
                <a:solidFill>
                  <a:srgbClr val="000000"/>
                </a:solidFill>
                <a:latin typeface="Arial" charset="0"/>
              </a:rPr>
            </a:br>
            <a:r>
              <a:rPr lang="en-US" sz="2600" b="1">
                <a:solidFill>
                  <a:srgbClr val="000000"/>
                </a:solidFill>
                <a:latin typeface="Arial" charset="0"/>
              </a:rPr>
              <a:t>Еврейчүүд 8 өдрийн настай байхдаа хөвч хөндүүлдэг, тиймээс….</a:t>
            </a:r>
          </a:p>
        </p:txBody>
      </p:sp>
      <p:pic>
        <p:nvPicPr>
          <p:cNvPr id="135171" name="Picture 5" descr="infantbaptism-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3"/>
          <p:cNvSpPr txBox="1">
            <a:spLocks noChangeArrowheads="1"/>
          </p:cNvSpPr>
          <p:nvPr/>
        </p:nvSpPr>
        <p:spPr bwMode="auto">
          <a:xfrm>
            <a:off x="4244975" y="1104900"/>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2800" b="1">
                <a:solidFill>
                  <a:srgbClr val="000000"/>
                </a:solidFill>
                <a:latin typeface="Arial" charset="0"/>
              </a:rPr>
              <a:t>Хоёр нэмэлт санаа: </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0" y="274638"/>
            <a:ext cx="9144000" cy="1143000"/>
          </a:xfrm>
        </p:spPr>
        <p:txBody>
          <a:bodyPr/>
          <a:lstStyle/>
          <a:p>
            <a:pPr eaLnBrk="1" hangingPunct="1"/>
            <a:r>
              <a:rPr lang="en-US" sz="4000">
                <a:latin typeface="Arial" charset="0"/>
                <a:ea typeface="ＭＳ Ｐゴシック" charset="0"/>
                <a:cs typeface="ＭＳ Ｐゴシック" charset="0"/>
              </a:rPr>
              <a:t>Хэдий тийм ч, хүлээн авагч нар нь нялх хүүхэд байх ёсгүй, учир нь…</a:t>
            </a:r>
          </a:p>
        </p:txBody>
      </p:sp>
      <p:pic>
        <p:nvPicPr>
          <p:cNvPr id="137218" name="Picture 5" descr="orthodox baptismal fo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956" r="20222"/>
          <a:stretch>
            <a:fillRect/>
          </a:stretch>
        </p:blipFill>
        <p:spPr>
          <a:xfrm>
            <a:off x="3810000" y="2286000"/>
            <a:ext cx="1447800" cy="4525963"/>
          </a:xfrm>
        </p:spPr>
      </p:pic>
      <p:sp>
        <p:nvSpPr>
          <p:cNvPr id="137219" name="Text Box 6"/>
          <p:cNvSpPr txBox="1">
            <a:spLocks noChangeArrowheads="1"/>
          </p:cNvSpPr>
          <p:nvPr/>
        </p:nvSpPr>
        <p:spPr bwMode="auto">
          <a:xfrm>
            <a:off x="179388" y="1600200"/>
            <a:ext cx="878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u="sng">
                <a:solidFill>
                  <a:srgbClr val="000000"/>
                </a:solidFill>
                <a:latin typeface="Arial" charset="0"/>
              </a:rPr>
              <a:t>Хөвч хөндөлт</a:t>
            </a:r>
            <a:r>
              <a:rPr lang="en-US" sz="3200" b="1">
                <a:solidFill>
                  <a:srgbClr val="000000"/>
                </a:solidFill>
                <a:latin typeface="Arial" charset="0"/>
              </a:rPr>
              <a:t> ба </a:t>
            </a:r>
            <a:r>
              <a:rPr lang="en-US" sz="3200" b="1" u="sng">
                <a:solidFill>
                  <a:srgbClr val="000000"/>
                </a:solidFill>
                <a:latin typeface="Arial" charset="0"/>
              </a:rPr>
              <a:t>баптисм</a:t>
            </a:r>
            <a:r>
              <a:rPr lang="en-US" sz="3200" b="1">
                <a:solidFill>
                  <a:srgbClr val="000000"/>
                </a:solidFill>
                <a:latin typeface="Arial" charset="0"/>
              </a:rPr>
              <a:t> нь паралел биш</a:t>
            </a:r>
          </a:p>
        </p:txBody>
      </p:sp>
      <p:sp>
        <p:nvSpPr>
          <p:cNvPr id="486408" name="Text Box 8"/>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Эр хүйстэн</a:t>
            </a:r>
          </a:p>
        </p:txBody>
      </p:sp>
      <p:sp>
        <p:nvSpPr>
          <p:cNvPr id="486409" name="Text Box 9"/>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Бүгд</a:t>
            </a:r>
          </a:p>
        </p:txBody>
      </p:sp>
      <p:sp>
        <p:nvSpPr>
          <p:cNvPr id="486410" name="Text Box 10"/>
          <p:cNvSpPr txBox="1">
            <a:spLocks noChangeArrowheads="1"/>
          </p:cNvSpPr>
          <p:nvPr/>
        </p:nvSpPr>
        <p:spPr bwMode="auto">
          <a:xfrm>
            <a:off x="38100" y="3284538"/>
            <a:ext cx="3657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Физик амьдрал</a:t>
            </a:r>
          </a:p>
        </p:txBody>
      </p:sp>
      <p:sp>
        <p:nvSpPr>
          <p:cNvPr id="486411" name="Text Box 11"/>
          <p:cNvSpPr txBox="1">
            <a:spLocks noChangeArrowheads="1"/>
          </p:cNvSpPr>
          <p:nvPr/>
        </p:nvSpPr>
        <p:spPr bwMode="auto">
          <a:xfrm>
            <a:off x="5292725" y="3276600"/>
            <a:ext cx="381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Сүнслэг амьдрал</a:t>
            </a:r>
          </a:p>
        </p:txBody>
      </p:sp>
      <p:sp>
        <p:nvSpPr>
          <p:cNvPr id="486412" name="Text Box 12"/>
          <p:cNvSpPr txBox="1">
            <a:spLocks noChangeArrowheads="1"/>
          </p:cNvSpPr>
          <p:nvPr/>
        </p:nvSpPr>
        <p:spPr bwMode="auto">
          <a:xfrm>
            <a:off x="38100" y="3933825"/>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Аль ч настан</a:t>
            </a:r>
          </a:p>
        </p:txBody>
      </p:sp>
      <p:sp>
        <p:nvSpPr>
          <p:cNvPr id="486413" name="Text Box 13"/>
          <p:cNvSpPr txBox="1">
            <a:spLocks noChangeArrowheads="1"/>
          </p:cNvSpPr>
          <p:nvPr/>
        </p:nvSpPr>
        <p:spPr bwMode="auto">
          <a:xfrm>
            <a:off x="5448300" y="3933825"/>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Ухаарсан итгэл </a:t>
            </a:r>
          </a:p>
        </p:txBody>
      </p:sp>
      <p:sp>
        <p:nvSpPr>
          <p:cNvPr id="486414" name="Text Box 14"/>
          <p:cNvSpPr txBox="1">
            <a:spLocks noChangeArrowheads="1"/>
          </p:cNvSpPr>
          <p:nvPr/>
        </p:nvSpPr>
        <p:spPr bwMode="auto">
          <a:xfrm>
            <a:off x="38100" y="45085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Төрснөөс 8 өдөр</a:t>
            </a:r>
          </a:p>
        </p:txBody>
      </p:sp>
      <p:sp>
        <p:nvSpPr>
          <p:cNvPr id="486415" name="Text Box 15"/>
          <p:cNvSpPr txBox="1">
            <a:spLocks noChangeArrowheads="1"/>
          </p:cNvSpPr>
          <p:nvPr/>
        </p:nvSpPr>
        <p:spPr bwMode="auto">
          <a:xfrm>
            <a:off x="5448300" y="45085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Итгэсний дараа</a:t>
            </a:r>
          </a:p>
        </p:txBody>
      </p:sp>
      <p:sp>
        <p:nvSpPr>
          <p:cNvPr id="486416" name="Text Box 16"/>
          <p:cNvSpPr txBox="1">
            <a:spLocks noChangeArrowheads="1"/>
          </p:cNvSpPr>
          <p:nvPr/>
        </p:nvSpPr>
        <p:spPr bwMode="auto">
          <a:xfrm>
            <a:off x="-190500" y="5084763"/>
            <a:ext cx="4000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ШГ паралел = зүрхний хөвч хөндөлт</a:t>
            </a:r>
          </a:p>
        </p:txBody>
      </p:sp>
      <p:sp>
        <p:nvSpPr>
          <p:cNvPr id="486417" name="Text Box 17"/>
          <p:cNvSpPr txBox="1">
            <a:spLocks noChangeArrowheads="1"/>
          </p:cNvSpPr>
          <p:nvPr/>
        </p:nvSpPr>
        <p:spPr bwMode="auto">
          <a:xfrm>
            <a:off x="5219700" y="5084763"/>
            <a:ext cx="4000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Шинэ гэрээний тэмдэг = Эзэний зоог</a:t>
            </a:r>
          </a:p>
        </p:txBody>
      </p:sp>
      <p:sp>
        <p:nvSpPr>
          <p:cNvPr id="137230" name="Text Box 18"/>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000000"/>
                </a:solidFill>
                <a:latin typeface="Arial" charset="0"/>
              </a:rPr>
              <a:t>116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274638"/>
            <a:ext cx="9144000" cy="1143000"/>
          </a:xfrm>
        </p:spPr>
        <p:txBody>
          <a:bodyPr/>
          <a:lstStyle/>
          <a:p>
            <a:pPr eaLnBrk="1" hangingPunct="1"/>
            <a:r>
              <a:rPr lang="en-US" sz="4000">
                <a:latin typeface="Arial" charset="0"/>
                <a:ea typeface="ＭＳ Ｐゴシック" charset="0"/>
                <a:cs typeface="ＭＳ Ｐゴシック" charset="0"/>
              </a:rPr>
              <a:t>Хүлээн авагч нар нялх хүүхэд байж чадахгүй, учир нь…</a:t>
            </a:r>
          </a:p>
        </p:txBody>
      </p:sp>
      <p:sp>
        <p:nvSpPr>
          <p:cNvPr id="139266" name="Text Box 3"/>
          <p:cNvSpPr txBox="1">
            <a:spLocks noChangeArrowheads="1"/>
          </p:cNvSpPr>
          <p:nvPr/>
        </p:nvSpPr>
        <p:spPr bwMode="auto">
          <a:xfrm>
            <a:off x="1042988" y="2636838"/>
            <a:ext cx="454818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buFontTx/>
              <a:buChar char="•"/>
            </a:pPr>
            <a:r>
              <a:rPr lang="en-US" sz="3200" b="1">
                <a:solidFill>
                  <a:srgbClr val="000000"/>
                </a:solidFill>
                <a:latin typeface="Arial" charset="0"/>
              </a:rPr>
              <a:t>Баптисм нь итгэгчдийн амьдралд бий болчихоод байгаа зүйлийг гэрчилдэг</a:t>
            </a:r>
          </a:p>
        </p:txBody>
      </p:sp>
      <p:pic>
        <p:nvPicPr>
          <p:cNvPr id="139267" name="Picture 7" descr="infant_bapti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7" descr="beachimmer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0" y="0"/>
            <a:ext cx="9144000" cy="1905000"/>
          </a:xfrm>
        </p:spPr>
        <p:txBody>
          <a:bodyPr/>
          <a:lstStyle/>
          <a:p>
            <a:pPr eaLnBrk="1" hangingPunct="1">
              <a:defRPr/>
            </a:pPr>
            <a:r>
              <a:rPr lang="en-US" sz="6600" dirty="0" err="1"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Яагаад</a:t>
            </a:r>
            <a:r>
              <a:rPr lang="en-US" sz="6600" dirty="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6600" dirty="0" err="1"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булхуулах</a:t>
            </a:r>
            <a:r>
              <a:rPr lang="en-US" sz="6600" dirty="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6600" dirty="0" err="1"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зохистой</a:t>
            </a:r>
            <a:r>
              <a:rPr lang="en-US" sz="6600" dirty="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 </a:t>
            </a:r>
            <a:r>
              <a:rPr lang="en-US" sz="6600" dirty="0" err="1"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вэ</a:t>
            </a:r>
            <a:r>
              <a:rPr lang="en-US" sz="6600" dirty="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a:t>
            </a:r>
            <a:endParaRPr lang="en-US" sz="6600" dirty="0">
              <a:effectLst>
                <a:outerShdw blurRad="38100" dist="38100" dir="2700000" algn="tl">
                  <a:srgbClr val="FFFFFF"/>
                </a:outerShd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gpw-20041016"/>
          <p:cNvPicPr>
            <a:picLocks noChangeAspect="1" noChangeArrowheads="1"/>
          </p:cNvPicPr>
          <p:nvPr/>
        </p:nvPicPr>
        <p:blipFill>
          <a:blip r:embed="rId3">
            <a:lum bright="-34000"/>
            <a:extLst>
              <a:ext uri="{28A0092B-C50C-407E-A947-70E740481C1C}">
                <a14:useLocalDpi xmlns:a14="http://schemas.microsoft.com/office/drawing/2010/main" val="0"/>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28600" y="430213"/>
            <a:ext cx="8458200" cy="1017587"/>
          </a:xfrm>
        </p:spPr>
        <p:txBody>
          <a:bodyPr/>
          <a:lstStyle/>
          <a:p>
            <a:pPr eaLnBrk="1" hangingPunct="1">
              <a:defRPr/>
            </a:pPr>
            <a:r>
              <a:rPr lang="en-US" altLang="ja-JP" b="1" dirty="0" smtClean="0">
                <a:latin typeface="Arial" charset="0"/>
                <a:ea typeface="ＭＳ Ｐゴシック" charset="0"/>
                <a:cs typeface="ＭＳ Ｐゴシック" charset="0"/>
              </a:rPr>
              <a:t>”</a:t>
            </a:r>
            <a:r>
              <a:rPr lang="en-US" b="1" dirty="0" err="1" smtClean="0">
                <a:latin typeface="Arial" charset="0"/>
                <a:ea typeface="ＭＳ Ｐゴシック" charset="0"/>
                <a:cs typeface="ＭＳ Ｐゴシック" charset="0"/>
              </a:rPr>
              <a:t>Баптисм</a:t>
            </a:r>
            <a:r>
              <a:rPr lang="en-US" altLang="ja-JP" b="1" dirty="0" smtClean="0">
                <a:latin typeface="Arial" charset="0"/>
                <a:ea typeface="ＭＳ Ｐゴシック" charset="0"/>
                <a:cs typeface="ＭＳ Ｐゴシック" charset="0"/>
              </a:rPr>
              <a:t>” </a:t>
            </a:r>
            <a:r>
              <a:rPr lang="en-US" altLang="ja-JP" b="1" dirty="0" err="1" smtClean="0">
                <a:latin typeface="Arial" charset="0"/>
                <a:ea typeface="ＭＳ Ｐゴシック" charset="0"/>
                <a:cs typeface="ＭＳ Ｐゴシック" charset="0"/>
              </a:rPr>
              <a:t>гэдэг</a:t>
            </a:r>
            <a:r>
              <a:rPr lang="en-US" altLang="ja-JP" b="1" dirty="0" smtClean="0">
                <a:latin typeface="Arial" charset="0"/>
                <a:ea typeface="ＭＳ Ｐゴシック" charset="0"/>
                <a:cs typeface="ＭＳ Ｐゴシック" charset="0"/>
              </a:rPr>
              <a:t> </a:t>
            </a:r>
            <a:r>
              <a:rPr lang="en-US" altLang="ja-JP" b="1" dirty="0" err="1" smtClean="0">
                <a:latin typeface="Arial" charset="0"/>
                <a:ea typeface="ＭＳ Ｐゴシック" charset="0"/>
                <a:cs typeface="ＭＳ Ｐゴシック" charset="0"/>
              </a:rPr>
              <a:t>үг</a:t>
            </a:r>
            <a:r>
              <a:rPr lang="en-US" altLang="ja-JP" b="1" dirty="0" smtClean="0">
                <a:latin typeface="Arial" charset="0"/>
                <a:ea typeface="ＭＳ Ｐゴシック" charset="0"/>
                <a:cs typeface="ＭＳ Ｐゴシック" charset="0"/>
              </a:rPr>
              <a:t> </a:t>
            </a:r>
            <a:r>
              <a:rPr lang="en-US" altLang="ja-JP" b="1" dirty="0" err="1" smtClean="0">
                <a:latin typeface="Arial" charset="0"/>
                <a:ea typeface="ＭＳ Ｐゴシック" charset="0"/>
                <a:cs typeface="ＭＳ Ｐゴシック" charset="0"/>
              </a:rPr>
              <a:t>нь</a:t>
            </a:r>
            <a:r>
              <a:rPr lang="en-US" b="1"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a:xfrm>
            <a:off x="304800" y="1557338"/>
            <a:ext cx="8305800" cy="4648200"/>
          </a:xfrm>
        </p:spPr>
        <p:txBody>
          <a:bodyPr/>
          <a:lstStyle/>
          <a:p>
            <a:pPr eaLnBrk="1" hangingPunct="1">
              <a:defRPr/>
            </a:pPr>
            <a:r>
              <a:rPr lang="en-US" sz="5400" b="1" i="1" dirty="0" err="1" smtClean="0">
                <a:latin typeface="Arial" charset="0"/>
                <a:ea typeface="ＭＳ Ｐゴシック" charset="0"/>
                <a:cs typeface="ＭＳ Ｐゴシック" charset="0"/>
              </a:rPr>
              <a:t>Баптизо</a:t>
            </a:r>
            <a:r>
              <a:rPr lang="en-US" sz="6600" b="1" dirty="0" smtClean="0">
                <a:latin typeface="Arial" charset="0"/>
                <a:ea typeface="ＭＳ Ｐゴシック" charset="0"/>
                <a:cs typeface="ＭＳ Ｐゴシック" charset="0"/>
              </a:rPr>
              <a:t> </a:t>
            </a:r>
            <a:r>
              <a:rPr lang="en-US" sz="6600" b="1" dirty="0">
                <a:latin typeface="Arial" charset="0"/>
                <a:ea typeface="ＭＳ Ｐゴシック" charset="0"/>
                <a:cs typeface="ＭＳ Ｐゴシック" charset="0"/>
              </a:rPr>
              <a:t>(</a:t>
            </a:r>
            <a:r>
              <a:rPr lang="en-US" sz="6600" b="1" dirty="0" err="1">
                <a:latin typeface="Bwgrkl" charset="0"/>
                <a:ea typeface="ＭＳ Ｐゴシック" charset="0"/>
                <a:cs typeface="ＭＳ Ｐゴシック" charset="0"/>
              </a:rPr>
              <a:t>bapti,zw</a:t>
            </a:r>
            <a:r>
              <a:rPr lang="en-US" altLang="zh-CN" sz="6600" b="1" dirty="0">
                <a:latin typeface="Arial" charset="0"/>
                <a:ea typeface="SimSun" charset="0"/>
                <a:cs typeface="SimSun" charset="0"/>
              </a:rPr>
              <a:t>)</a:t>
            </a:r>
            <a:r>
              <a:rPr lang="en-US" altLang="zh-CN" sz="6600" b="1" dirty="0">
                <a:latin typeface="Arial" charset="0"/>
                <a:ea typeface="ＭＳ Ｐゴシック" charset="0"/>
                <a:cs typeface="Times" charset="0"/>
              </a:rPr>
              <a:t> </a:t>
            </a:r>
            <a:r>
              <a:rPr lang="en-US" altLang="zh-CN" sz="5400" b="1" i="1" dirty="0" err="1" smtClean="0">
                <a:latin typeface="Arial" charset="0"/>
                <a:ea typeface="SimSun" charset="0"/>
                <a:cs typeface="SimSun" charset="0"/>
              </a:rPr>
              <a:t>гэдэг</a:t>
            </a:r>
            <a:r>
              <a:rPr lang="en-US" altLang="zh-CN" sz="5400" b="1" i="1" dirty="0" smtClean="0">
                <a:latin typeface="Arial" charset="0"/>
                <a:ea typeface="SimSun" charset="0"/>
                <a:cs typeface="SimSun" charset="0"/>
              </a:rPr>
              <a:t> </a:t>
            </a:r>
            <a:r>
              <a:rPr lang="en-US" altLang="zh-CN" sz="5400" b="1" dirty="0" smtClean="0">
                <a:latin typeface="Tahoma" charset="0"/>
                <a:ea typeface="ＭＳ Ｐゴシック" charset="0"/>
                <a:cs typeface="Times" charset="0"/>
              </a:rPr>
              <a:t>”</a:t>
            </a:r>
            <a:r>
              <a:rPr lang="en-US" altLang="zh-CN" sz="5400" b="1" dirty="0" err="1" smtClean="0">
                <a:latin typeface="Arial" charset="0"/>
                <a:ea typeface="ＭＳ Ｐゴシック" charset="0"/>
                <a:cs typeface="Times" charset="0"/>
              </a:rPr>
              <a:t>дүрэх</a:t>
            </a:r>
            <a:r>
              <a:rPr lang="en-US" altLang="zh-CN" sz="5400" b="1" dirty="0" smtClean="0">
                <a:latin typeface="Arial" charset="0"/>
                <a:ea typeface="ＭＳ Ｐゴシック" charset="0"/>
                <a:cs typeface="Times" charset="0"/>
              </a:rPr>
              <a:t>, </a:t>
            </a:r>
            <a:r>
              <a:rPr lang="en-US" altLang="zh-CN" sz="5400" b="1" dirty="0" err="1" smtClean="0">
                <a:latin typeface="Arial" charset="0"/>
                <a:ea typeface="ＭＳ Ｐゴシック" charset="0"/>
                <a:cs typeface="Times" charset="0"/>
              </a:rPr>
              <a:t>булхуулах</a:t>
            </a:r>
            <a:r>
              <a:rPr lang="en-US" altLang="zh-CN" sz="5400" b="1" dirty="0" smtClean="0">
                <a:latin typeface="Tahoma" charset="0"/>
                <a:ea typeface="ＭＳ Ｐゴシック" charset="0"/>
                <a:cs typeface="Times" charset="0"/>
              </a:rPr>
              <a:t>…</a:t>
            </a:r>
            <a:r>
              <a:rPr lang="en-US" altLang="zh-CN" sz="5400" b="1" dirty="0" smtClean="0">
                <a:latin typeface="Arial" charset="0"/>
                <a:ea typeface="ＭＳ Ｐゴシック" charset="0"/>
                <a:cs typeface="Times" charset="0"/>
              </a:rPr>
              <a:t> </a:t>
            </a:r>
            <a:r>
              <a:rPr lang="en-US" altLang="zh-CN" sz="5400" b="1" dirty="0" err="1" smtClean="0">
                <a:latin typeface="Arial" charset="0"/>
                <a:ea typeface="ＭＳ Ｐゴシック" charset="0"/>
                <a:cs typeface="Times" charset="0"/>
              </a:rPr>
              <a:t>угаах</a:t>
            </a:r>
            <a:r>
              <a:rPr lang="en-US" altLang="zh-CN" sz="5400" b="1" dirty="0" smtClean="0">
                <a:latin typeface="Arial" charset="0"/>
                <a:ea typeface="ＭＳ Ｐゴシック" charset="0"/>
                <a:cs typeface="Times" charset="0"/>
              </a:rPr>
              <a:t>, </a:t>
            </a:r>
            <a:r>
              <a:rPr lang="en-US" altLang="zh-CN" sz="5400" b="1" dirty="0" err="1" smtClean="0">
                <a:latin typeface="Arial" charset="0"/>
                <a:ea typeface="ＭＳ Ｐゴシック" charset="0"/>
                <a:cs typeface="Times" charset="0"/>
              </a:rPr>
              <a:t>шумбах</a:t>
            </a:r>
            <a:r>
              <a:rPr lang="en-US" altLang="zh-CN" sz="5400" b="1" dirty="0" smtClean="0">
                <a:latin typeface="Arial" charset="0"/>
                <a:ea typeface="ＭＳ Ｐゴシック" charset="0"/>
                <a:cs typeface="Times" charset="0"/>
              </a:rPr>
              <a:t>, </a:t>
            </a:r>
            <a:r>
              <a:rPr lang="en-US" altLang="zh-CN" sz="5400" b="1" dirty="0" err="1" smtClean="0">
                <a:latin typeface="Arial" charset="0"/>
                <a:ea typeface="ＭＳ Ｐゴシック" charset="0"/>
                <a:cs typeface="Times" charset="0"/>
              </a:rPr>
              <a:t>живэх</a:t>
            </a:r>
            <a:r>
              <a:rPr lang="en-US" altLang="zh-CN" sz="5400" b="1" dirty="0" smtClean="0">
                <a:latin typeface="Arial" charset="0"/>
                <a:ea typeface="ＭＳ Ｐゴシック" charset="0"/>
                <a:cs typeface="Times" charset="0"/>
              </a:rPr>
              <a:t>, </a:t>
            </a:r>
            <a:r>
              <a:rPr lang="en-US" altLang="zh-CN" sz="5400" b="1" dirty="0" err="1" smtClean="0">
                <a:latin typeface="Arial" charset="0"/>
                <a:ea typeface="ＭＳ Ｐゴシック" charset="0"/>
                <a:cs typeface="Times" charset="0"/>
              </a:rPr>
              <a:t>шалба</a:t>
            </a:r>
            <a:r>
              <a:rPr lang="en-US" altLang="zh-CN" sz="5400" b="1" dirty="0" smtClean="0">
                <a:latin typeface="Arial" charset="0"/>
                <a:ea typeface="ＭＳ Ｐゴシック" charset="0"/>
                <a:cs typeface="Times" charset="0"/>
              </a:rPr>
              <a:t> </a:t>
            </a:r>
            <a:r>
              <a:rPr lang="en-US" altLang="zh-CN" sz="5400" b="1" dirty="0" err="1" smtClean="0">
                <a:latin typeface="Arial" charset="0"/>
                <a:ea typeface="ＭＳ Ｐゴシック" charset="0"/>
                <a:cs typeface="Times" charset="0"/>
              </a:rPr>
              <a:t>норох</a:t>
            </a:r>
            <a:r>
              <a:rPr lang="en-US" altLang="zh-CN" sz="5400" b="1" dirty="0" smtClean="0">
                <a:latin typeface="Arial" charset="0"/>
                <a:ea typeface="ＭＳ Ｐゴシック" charset="0"/>
                <a:cs typeface="Times" charset="0"/>
              </a:rPr>
              <a:t>, </a:t>
            </a:r>
            <a:r>
              <a:rPr lang="en-US" altLang="zh-CN" sz="5400" b="1" dirty="0" err="1" smtClean="0">
                <a:latin typeface="Arial" charset="0"/>
                <a:ea typeface="ＭＳ Ｐゴシック" charset="0"/>
                <a:cs typeface="Times" charset="0"/>
              </a:rPr>
              <a:t>автах</a:t>
            </a:r>
            <a:r>
              <a:rPr lang="en-US" altLang="zh-CN" sz="5400" b="1" dirty="0" smtClean="0">
                <a:latin typeface="Tahoma" charset="0"/>
                <a:ea typeface="ＭＳ Ｐゴシック" charset="0"/>
                <a:cs typeface="Times" charset="0"/>
              </a:rPr>
              <a:t>…</a:t>
            </a:r>
            <a:r>
              <a:rPr lang="en-US" altLang="zh-CN" sz="5400" b="1" dirty="0" err="1" smtClean="0">
                <a:latin typeface="Arial" charset="0"/>
                <a:ea typeface="ＭＳ Ｐゴシック" charset="0"/>
                <a:cs typeface="Times" charset="0"/>
              </a:rPr>
              <a:t>нэвтрэх</a:t>
            </a:r>
            <a:r>
              <a:rPr lang="en-US" altLang="zh-CN" sz="5400" b="1" dirty="0" smtClean="0">
                <a:latin typeface="Tahoma" charset="0"/>
                <a:ea typeface="ＭＳ Ｐゴシック" charset="0"/>
                <a:cs typeface="Times" charset="0"/>
              </a:rPr>
              <a:t>"</a:t>
            </a:r>
            <a:r>
              <a:rPr lang="en-US" altLang="zh-CN" sz="5400" b="1" dirty="0" smtClean="0">
                <a:latin typeface="Arial" charset="0"/>
                <a:ea typeface="ＭＳ Ｐゴシック" charset="0"/>
                <a:cs typeface="Times" charset="0"/>
              </a:rPr>
              <a:t> </a:t>
            </a:r>
            <a:r>
              <a:rPr lang="en-US" altLang="zh-CN" sz="5400" b="1" dirty="0">
                <a:latin typeface="Arial" charset="0"/>
                <a:ea typeface="ＭＳ Ｐゴシック" charset="0"/>
                <a:cs typeface="Times" charset="0"/>
              </a:rPr>
              <a:t>(BAGD 131c)</a:t>
            </a:r>
            <a:endParaRPr lang="en-US" sz="5400" b="1" dirty="0">
              <a:latin typeface="Arial" charset="0"/>
              <a:ea typeface="ＭＳ Ｐゴシック" charset="0"/>
              <a:cs typeface="Times" charset="0"/>
            </a:endParaRPr>
          </a:p>
        </p:txBody>
      </p:sp>
      <p:sp>
        <p:nvSpPr>
          <p:cNvPr id="143364"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060400"/>
                </a:solidFill>
              </a:rPr>
              <a:t>141</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YMCA p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65313"/>
            <a:ext cx="64277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Text Box 3"/>
          <p:cNvSpPr txBox="1">
            <a:spLocks noChangeArrowheads="1"/>
          </p:cNvSpPr>
          <p:nvPr/>
        </p:nvSpPr>
        <p:spPr bwMode="auto">
          <a:xfrm>
            <a:off x="457200" y="6858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a:solidFill>
                  <a:srgbClr val="000000"/>
                </a:solidFill>
                <a:latin typeface="Arial" charset="0"/>
              </a:rPr>
              <a:t>Газар нь тийм ч ач холбогдолтой биш…</a:t>
            </a:r>
          </a:p>
        </p:txBody>
      </p:sp>
      <p:sp>
        <p:nvSpPr>
          <p:cNvPr id="145411" name="Rectangle 4"/>
          <p:cNvSpPr>
            <a:spLocks noGrp="1" noChangeArrowheads="1"/>
          </p:cNvSpPr>
          <p:nvPr>
            <p:ph type="title" idx="4294967295"/>
          </p:nvPr>
        </p:nvSpPr>
        <p:spPr>
          <a:xfrm>
            <a:off x="7086600" y="5334000"/>
            <a:ext cx="1806575" cy="954088"/>
          </a:xfrm>
          <a:noFill/>
        </p:spPr>
        <p:txBody>
          <a:bodyPr anchor="t">
            <a:spAutoFit/>
          </a:bodyPr>
          <a:lstStyle/>
          <a:p>
            <a:pPr algn="l" eaLnBrk="1" hangingPunct="1">
              <a:spcBef>
                <a:spcPct val="50000"/>
              </a:spcBef>
            </a:pPr>
            <a:r>
              <a:rPr lang="en-US" sz="2800">
                <a:latin typeface="Arial" charset="0"/>
                <a:ea typeface="ＭＳ Ｐゴシック" charset="0"/>
                <a:cs typeface="ＭＳ Ｐゴシック" charset="0"/>
              </a:rPr>
              <a:t>YMCA бассейн</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Bapt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p:cNvSpPr>
            <a:spLocks noGrp="1" noChangeArrowheads="1"/>
          </p:cNvSpPr>
          <p:nvPr>
            <p:ph type="title" idx="4294967295"/>
          </p:nvPr>
        </p:nvSpPr>
        <p:spPr>
          <a:effectLst>
            <a:outerShdw blurRad="63500" dist="35921" dir="2700000" algn="ctr" rotWithShape="0">
              <a:srgbClr val="151418"/>
            </a:outerShdw>
          </a:effectLst>
        </p:spPr>
        <p:txBody>
          <a:bodyPr/>
          <a:lstStyle/>
          <a:p>
            <a:pPr eaLnBrk="1" hangingPunct="1">
              <a:defRPr/>
            </a:pPr>
            <a:r>
              <a:rPr lang="en-US" dirty="0" err="1" smtClean="0">
                <a:solidFill>
                  <a:schemeClr val="bg1"/>
                </a:solidFill>
                <a:latin typeface="Arial" charset="0"/>
                <a:ea typeface="ＭＳ Ｐゴシック" charset="0"/>
                <a:cs typeface="ＭＳ Ｐゴシック" charset="0"/>
              </a:rPr>
              <a:t>Булхуулах</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гэдэгт</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баптистери</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орохгүй</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ext Box 2"/>
          <p:cNvSpPr txBox="1">
            <a:spLocks noChangeArrowheads="1"/>
          </p:cNvSpPr>
          <p:nvPr/>
        </p:nvSpPr>
        <p:spPr bwMode="auto">
          <a:xfrm>
            <a:off x="457200" y="6858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a:solidFill>
                  <a:srgbClr val="000000"/>
                </a:solidFill>
                <a:latin typeface="Arial" charset="0"/>
              </a:rPr>
              <a:t>Хэрэв тэд тэгдэг бол та ч чадна ш дээ! </a:t>
            </a:r>
          </a:p>
        </p:txBody>
      </p:sp>
      <p:pic>
        <p:nvPicPr>
          <p:cNvPr id="149506" name="Picture 3" descr="Baptism in Ja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4"/>
          <p:cNvSpPr>
            <a:spLocks noGrp="1" noChangeArrowheads="1"/>
          </p:cNvSpPr>
          <p:nvPr>
            <p:ph type="title" idx="4294967295"/>
          </p:nvPr>
        </p:nvSpPr>
        <p:spPr>
          <a:xfrm>
            <a:off x="7086600" y="5562600"/>
            <a:ext cx="2057400" cy="1096963"/>
          </a:xfrm>
        </p:spPr>
        <p:txBody>
          <a:bodyPr/>
          <a:lstStyle/>
          <a:p>
            <a:pPr eaLnBrk="1" hangingPunct="1"/>
            <a:r>
              <a:rPr lang="en-US" sz="2800">
                <a:latin typeface="Arial" charset="0"/>
                <a:ea typeface="ＭＳ Ｐゴシック" charset="0"/>
                <a:cs typeface="ＭＳ Ｐゴシック" charset="0"/>
              </a:rPr>
              <a:t>Японы Үнэн алдартан</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52400" y="0"/>
            <a:ext cx="4953000" cy="1143000"/>
          </a:xfrm>
        </p:spPr>
        <p:txBody>
          <a:bodyPr/>
          <a:lstStyle/>
          <a:p>
            <a:pPr algn="l">
              <a:defRPr/>
            </a:pPr>
            <a:r>
              <a:rPr lang="en-US" sz="8000" b="1" dirty="0" err="1" smtClean="0">
                <a:solidFill>
                  <a:srgbClr val="7B9899"/>
                </a:solidFill>
                <a:latin typeface="Arial" charset="0"/>
                <a:ea typeface="ＭＳ Ｐゴシック" charset="0"/>
                <a:cs typeface="ＭＳ Ｐゴシック" charset="0"/>
              </a:rPr>
              <a:t>Грек</a:t>
            </a:r>
            <a:endParaRPr lang="en-US" dirty="0">
              <a:solidFill>
                <a:srgbClr val="7B9899"/>
              </a:solidFill>
              <a:latin typeface="Arial" charset="0"/>
              <a:ea typeface="ＭＳ Ｐゴシック" charset="0"/>
              <a:cs typeface="ＭＳ Ｐゴシック" charset="0"/>
            </a:endParaRPr>
          </a:p>
        </p:txBody>
      </p:sp>
      <p:pic>
        <p:nvPicPr>
          <p:cNvPr id="151554" name="Picture 4" descr="Baptism_by_immer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381000"/>
            <a:ext cx="3708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p:cNvSpPr txBox="1">
            <a:spLocks noChangeArrowheads="1"/>
          </p:cNvSpPr>
          <p:nvPr/>
        </p:nvSpPr>
        <p:spPr bwMode="auto">
          <a:xfrm>
            <a:off x="0" y="4953000"/>
            <a:ext cx="9144000" cy="1938338"/>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000" i="1" dirty="0" err="1" smtClean="0">
                <a:solidFill>
                  <a:srgbClr val="FFFFFF"/>
                </a:solidFill>
                <a:effectLst>
                  <a:outerShdw blurRad="38100" dist="38100" dir="2700000" algn="tl">
                    <a:srgbClr val="000000"/>
                  </a:outerShdw>
                </a:effectLst>
              </a:rPr>
              <a:t>Булхуулах</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гэсэн</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утгатай</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Грек</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үг</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л</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Библи</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дэх</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баптисмтэй</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холбоотой</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хэрэглэгдсэн</a:t>
            </a:r>
            <a:r>
              <a:rPr lang="en-US" sz="4000" i="1" dirty="0" smtClean="0">
                <a:solidFill>
                  <a:srgbClr val="FFFFFF"/>
                </a:solidFill>
                <a:effectLst>
                  <a:outerShdw blurRad="38100" dist="38100" dir="2700000" algn="tl">
                    <a:srgbClr val="000000"/>
                  </a:outerShdw>
                </a:effectLst>
              </a:rPr>
              <a:t> </a:t>
            </a:r>
            <a:r>
              <a:rPr lang="en-US" sz="4000" i="1" dirty="0" err="1" smtClean="0">
                <a:solidFill>
                  <a:srgbClr val="FFFFFF"/>
                </a:solidFill>
                <a:effectLst>
                  <a:outerShdw blurRad="38100" dist="38100" dir="2700000" algn="tl">
                    <a:srgbClr val="000000"/>
                  </a:outerShdw>
                </a:effectLst>
              </a:rPr>
              <a:t>байдаг</a:t>
            </a:r>
            <a:endParaRPr lang="en-US" sz="4000" i="1" dirty="0" smtClean="0">
              <a:solidFill>
                <a:srgbClr val="FFFFFF"/>
              </a:solidFill>
              <a:effectLst>
                <a:outerShdw blurRad="38100" dist="38100" dir="2700000" algn="tl">
                  <a:srgbClr val="000000"/>
                </a:outerShdw>
              </a:effectLst>
            </a:endParaRPr>
          </a:p>
        </p:txBody>
      </p:sp>
      <p:sp>
        <p:nvSpPr>
          <p:cNvPr id="73734" name="Rectangle 6"/>
          <p:cNvSpPr>
            <a:spLocks noChangeArrowheads="1"/>
          </p:cNvSpPr>
          <p:nvPr/>
        </p:nvSpPr>
        <p:spPr bwMode="auto">
          <a:xfrm>
            <a:off x="152400" y="1143000"/>
            <a:ext cx="5105400" cy="3200400"/>
          </a:xfrm>
          <a:prstGeom prst="rect">
            <a:avLst/>
          </a:prstGeom>
          <a:noFill/>
          <a:ln w="9525">
            <a:noFill/>
            <a:miter lim="800000"/>
            <a:headEnd/>
            <a:tailEnd/>
          </a:ln>
          <a:effectLst/>
        </p:spPr>
        <p:txBody>
          <a:bodyPr/>
          <a:lstStyle/>
          <a:p>
            <a:pPr eaLnBrk="1" hangingPunct="1">
              <a:spcBef>
                <a:spcPct val="20000"/>
              </a:spcBef>
              <a:buClr>
                <a:srgbClr val="86D1EC"/>
              </a:buClr>
              <a:buSzPct val="80000"/>
              <a:buFont typeface="Wingdings" charset="0"/>
              <a:buNone/>
              <a:defRPr/>
            </a:pPr>
            <a:r>
              <a:rPr lang="en-US" sz="3600" dirty="0" err="1">
                <a:solidFill>
                  <a:srgbClr val="FFFFFF"/>
                </a:solidFill>
                <a:effectLst>
                  <a:outerShdw blurRad="38100" dist="38100" dir="2700000" algn="tl">
                    <a:srgbClr val="000000"/>
                  </a:outerShdw>
                </a:effectLst>
              </a:rPr>
              <a:t>Дараах</a:t>
            </a:r>
            <a:r>
              <a:rPr lang="en-US" sz="3600" dirty="0">
                <a:solidFill>
                  <a:srgbClr val="FFFFFF"/>
                </a:solidFill>
                <a:effectLst>
                  <a:outerShdw blurRad="38100" dist="38100" dir="2700000" algn="tl">
                    <a:srgbClr val="000000"/>
                  </a:outerShdw>
                </a:effectLst>
              </a:rPr>
              <a:t> </a:t>
            </a:r>
            <a:r>
              <a:rPr lang="en-US" sz="3600" dirty="0" err="1">
                <a:solidFill>
                  <a:srgbClr val="FFFFFF"/>
                </a:solidFill>
                <a:effectLst>
                  <a:outerShdw blurRad="38100" dist="38100" dir="2700000" algn="tl">
                    <a:srgbClr val="000000"/>
                  </a:outerShdw>
                </a:effectLst>
              </a:rPr>
              <a:t>ялгаатай</a:t>
            </a:r>
            <a:r>
              <a:rPr lang="en-US" sz="3600" dirty="0">
                <a:solidFill>
                  <a:srgbClr val="FFFFFF"/>
                </a:solidFill>
                <a:effectLst>
                  <a:outerShdw blurRad="38100" dist="38100" dir="2700000" algn="tl">
                    <a:srgbClr val="000000"/>
                  </a:outerShdw>
                </a:effectLst>
              </a:rPr>
              <a:t> </a:t>
            </a:r>
            <a:r>
              <a:rPr lang="en-US" sz="3600" dirty="0" err="1">
                <a:solidFill>
                  <a:srgbClr val="FFFFFF"/>
                </a:solidFill>
                <a:effectLst>
                  <a:outerShdw blurRad="38100" dist="38100" dir="2700000" algn="tl">
                    <a:srgbClr val="000000"/>
                  </a:outerShdw>
                </a:effectLst>
              </a:rPr>
              <a:t>үгнүүдтэй</a:t>
            </a:r>
            <a:r>
              <a:rPr lang="en-US" sz="3600" dirty="0">
                <a:solidFill>
                  <a:srgbClr val="FFFFFF"/>
                </a:solidFill>
                <a:effectLst>
                  <a:outerShdw blurRad="38100" dist="38100" dir="2700000" algn="tl">
                    <a:srgbClr val="000000"/>
                  </a:outerShdw>
                </a:effectLst>
              </a:rPr>
              <a:t>:</a:t>
            </a:r>
            <a:br>
              <a:rPr lang="en-US" sz="3600" dirty="0">
                <a:solidFill>
                  <a:srgbClr val="FFFFFF"/>
                </a:solidFill>
                <a:effectLst>
                  <a:outerShdw blurRad="38100" dist="38100" dir="2700000" algn="tl">
                    <a:srgbClr val="000000"/>
                  </a:outerShdw>
                </a:effectLst>
              </a:rPr>
            </a:br>
            <a:endParaRPr lang="en-US" sz="3600" dirty="0">
              <a:solidFill>
                <a:srgbClr val="FFFFFF"/>
              </a:solidFill>
              <a:effectLst>
                <a:outerShdw blurRad="38100" dist="38100" dir="2700000" algn="tl">
                  <a:srgbClr val="000000"/>
                </a:outerShdw>
              </a:effectLst>
            </a:endParaRPr>
          </a:p>
          <a:p>
            <a:pPr eaLnBrk="1" hangingPunct="1">
              <a:spcBef>
                <a:spcPct val="20000"/>
              </a:spcBef>
              <a:buClr>
                <a:srgbClr val="86D1EC"/>
              </a:buClr>
              <a:buSzPct val="80000"/>
              <a:buFont typeface="Wingdings" charset="0"/>
              <a:buNone/>
              <a:defRPr/>
            </a:pPr>
            <a:r>
              <a:rPr lang="en-US" sz="3600" dirty="0">
                <a:solidFill>
                  <a:srgbClr val="FFFFFF"/>
                </a:solidFill>
                <a:effectLst>
                  <a:outerShdw blurRad="38100" dist="38100" dir="2700000" algn="tl">
                    <a:srgbClr val="000000"/>
                  </a:outerShdw>
                </a:effectLst>
              </a:rPr>
              <a:t>• </a:t>
            </a:r>
            <a:r>
              <a:rPr lang="en-US" sz="3600" dirty="0" err="1">
                <a:solidFill>
                  <a:srgbClr val="FFFFFF"/>
                </a:solidFill>
                <a:effectLst>
                  <a:outerShdw blurRad="38100" dist="38100" dir="2700000" algn="tl">
                    <a:srgbClr val="000000"/>
                  </a:outerShdw>
                </a:effectLst>
              </a:rPr>
              <a:t>шүрших</a:t>
            </a:r>
            <a:r>
              <a:rPr lang="en-US" sz="3600" dirty="0">
                <a:solidFill>
                  <a:srgbClr val="FFFFFF"/>
                </a:solidFill>
                <a:effectLst>
                  <a:outerShdw blurRad="38100" dist="38100" dir="2700000" algn="tl">
                    <a:srgbClr val="000000"/>
                  </a:outerShdw>
                </a:effectLst>
              </a:rPr>
              <a:t> </a:t>
            </a:r>
          </a:p>
          <a:p>
            <a:pPr eaLnBrk="1" hangingPunct="1">
              <a:spcBef>
                <a:spcPct val="20000"/>
              </a:spcBef>
              <a:buClr>
                <a:srgbClr val="86D1EC"/>
              </a:buClr>
              <a:buSzPct val="80000"/>
              <a:buFont typeface="Wingdings" charset="0"/>
              <a:buNone/>
              <a:defRPr/>
            </a:pPr>
            <a:r>
              <a:rPr lang="en-US" sz="3600" dirty="0">
                <a:solidFill>
                  <a:srgbClr val="FFFFFF"/>
                </a:solidFill>
                <a:effectLst>
                  <a:outerShdw blurRad="38100" dist="38100" dir="2700000" algn="tl">
                    <a:srgbClr val="000000"/>
                  </a:outerShdw>
                </a:effectLst>
              </a:rPr>
              <a:t>• </a:t>
            </a:r>
            <a:r>
              <a:rPr lang="en-US" sz="3600" dirty="0" err="1">
                <a:solidFill>
                  <a:srgbClr val="FFFFFF"/>
                </a:solidFill>
                <a:effectLst>
                  <a:outerShdw blurRad="38100" dist="38100" dir="2700000" algn="tl">
                    <a:srgbClr val="000000"/>
                  </a:outerShdw>
                </a:effectLst>
              </a:rPr>
              <a:t>гоожуулах</a:t>
            </a:r>
            <a:r>
              <a:rPr lang="en-US" sz="3600" dirty="0">
                <a:solidFill>
                  <a:srgbClr val="FFFFFF"/>
                </a:solidFill>
                <a:effectLst>
                  <a:outerShdw blurRad="38100" dist="38100" dir="2700000" algn="tl">
                    <a:srgbClr val="000000"/>
                  </a:outerShdw>
                </a:effectLst>
              </a:rPr>
              <a:t> &amp; </a:t>
            </a:r>
          </a:p>
          <a:p>
            <a:pPr eaLnBrk="1" hangingPunct="1">
              <a:spcBef>
                <a:spcPct val="20000"/>
              </a:spcBef>
              <a:buClr>
                <a:srgbClr val="86D1EC"/>
              </a:buClr>
              <a:buSzPct val="80000"/>
              <a:buFont typeface="Wingdings" charset="0"/>
              <a:buNone/>
              <a:defRPr/>
            </a:pPr>
            <a:r>
              <a:rPr lang="en-US" sz="3600" dirty="0">
                <a:solidFill>
                  <a:srgbClr val="FFFFFF"/>
                </a:solidFill>
                <a:effectLst>
                  <a:outerShdw blurRad="38100" dist="38100" dir="2700000" algn="tl">
                    <a:srgbClr val="000000"/>
                  </a:outerShdw>
                </a:effectLst>
              </a:rPr>
              <a:t>• </a:t>
            </a:r>
            <a:r>
              <a:rPr lang="en-US" sz="3600" dirty="0" err="1">
                <a:solidFill>
                  <a:srgbClr val="FFFFFF"/>
                </a:solidFill>
                <a:effectLst>
                  <a:outerShdw blurRad="38100" dist="38100" dir="2700000" algn="tl">
                    <a:srgbClr val="000000"/>
                  </a:outerShdw>
                </a:effectLst>
              </a:rPr>
              <a:t>булхуулалт</a:t>
            </a:r>
            <a:r>
              <a:rPr lang="en-US" sz="3600" dirty="0">
                <a:solidFill>
                  <a:srgbClr val="FFFFFF"/>
                </a:solidFill>
                <a:effectLst>
                  <a:outerShdw blurRad="38100" dist="38100" dir="2700000" algn="tl">
                    <a:srgbClr val="000000"/>
                  </a:outerShdw>
                </a:effectLst>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dissolve">
                                      <p:cBhvr>
                                        <p:cTn id="7" dur="500"/>
                                        <p:tgtEl>
                                          <p:spTgt spid="73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457200" y="277813"/>
            <a:ext cx="8229600" cy="788987"/>
          </a:xfrm>
          <a:solidFill>
            <a:srgbClr val="000000"/>
          </a:solidFill>
        </p:spPr>
        <p:txBody>
          <a:bodyPr/>
          <a:lstStyle/>
          <a:p>
            <a:pPr eaLnBrk="1" hangingPunct="1">
              <a:defRPr/>
            </a:pPr>
            <a:r>
              <a:rPr lang="en-US" b="1" dirty="0" err="1" smtClean="0">
                <a:effectLst>
                  <a:outerShdw blurRad="38100" dist="38100" dir="2700000" algn="tl">
                    <a:srgbClr val="000080"/>
                  </a:outerShdw>
                </a:effectLst>
                <a:latin typeface="Arial" charset="0"/>
                <a:ea typeface="ＭＳ Ｐゴシック" charset="0"/>
                <a:cs typeface="ＭＳ Ｐゴシック" charset="0"/>
              </a:rPr>
              <a:t>Өөрөөр</a:t>
            </a:r>
            <a:r>
              <a:rPr lang="en-US" b="1" dirty="0" smtClean="0">
                <a:effectLst>
                  <a:outerShdw blurRad="38100" dist="38100" dir="2700000" algn="tl">
                    <a:srgbClr val="000080"/>
                  </a:outerShdw>
                </a:effectLst>
                <a:latin typeface="Arial" charset="0"/>
                <a:ea typeface="ＭＳ Ｐゴシック" charset="0"/>
                <a:cs typeface="ＭＳ Ｐゴシック" charset="0"/>
              </a:rPr>
              <a:t> </a:t>
            </a:r>
            <a:r>
              <a:rPr lang="en-US" b="1" dirty="0" err="1" smtClean="0">
                <a:effectLst>
                  <a:outerShdw blurRad="38100" dist="38100" dir="2700000" algn="tl">
                    <a:srgbClr val="000080"/>
                  </a:outerShdw>
                </a:effectLst>
                <a:latin typeface="Arial" charset="0"/>
                <a:ea typeface="ＭＳ Ｐゴシック" charset="0"/>
                <a:cs typeface="ＭＳ Ｐゴシック" charset="0"/>
              </a:rPr>
              <a:t>хэлбэл</a:t>
            </a:r>
            <a:r>
              <a:rPr lang="en-US" b="1" dirty="0" smtClean="0">
                <a:effectLst>
                  <a:outerShdw blurRad="38100" dist="38100" dir="2700000" algn="tl">
                    <a:srgbClr val="000080"/>
                  </a:outerShdw>
                </a:effectLst>
                <a:latin typeface="Arial" charset="0"/>
                <a:ea typeface="ＭＳ Ｐゴシック" charset="0"/>
                <a:cs typeface="ＭＳ Ｐゴシック" charset="0"/>
              </a:rPr>
              <a:t>…</a:t>
            </a:r>
            <a:endParaRPr lang="en-US" dirty="0">
              <a:effectLst>
                <a:outerShdw blurRad="38100" dist="38100" dir="2700000" algn="tl">
                  <a:srgbClr val="000080"/>
                </a:outerShdw>
              </a:effectLst>
              <a:latin typeface="Arial" charset="0"/>
              <a:ea typeface="ＭＳ Ｐゴシック" charset="0"/>
              <a:cs typeface="ＭＳ Ｐゴシック" charset="0"/>
            </a:endParaRPr>
          </a:p>
        </p:txBody>
      </p:sp>
      <p:sp>
        <p:nvSpPr>
          <p:cNvPr id="519171" name="Rectangle 3"/>
          <p:cNvSpPr>
            <a:spLocks noGrp="1" noChangeArrowheads="1"/>
          </p:cNvSpPr>
          <p:nvPr>
            <p:ph type="body" idx="1"/>
          </p:nvPr>
        </p:nvSpPr>
        <p:spPr>
          <a:xfrm>
            <a:off x="179388" y="2276475"/>
            <a:ext cx="7019925" cy="3103563"/>
          </a:xfrm>
        </p:spPr>
        <p:txBody>
          <a:bodyPr/>
          <a:lstStyle/>
          <a:p>
            <a:pPr marL="385763" indent="-385763" eaLnBrk="1" hangingPunct="1">
              <a:defRPr/>
            </a:pPr>
            <a:r>
              <a:rPr lang="en-US" sz="2800" b="1" i="1" dirty="0" err="1" smtClean="0">
                <a:latin typeface="Arial" charset="0"/>
                <a:ea typeface="ＭＳ Ｐゴシック" charset="0"/>
                <a:cs typeface="ＭＳ Ｐゴシック" charset="0"/>
              </a:rPr>
              <a:t>Лоүо</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нь</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en-US" sz="2800" b="1" dirty="0" err="1" smtClean="0">
                <a:latin typeface="Arial" charset="0"/>
                <a:ea typeface="ＭＳ Ｐゴシック" charset="0"/>
                <a:cs typeface="ＭＳ Ｐゴシック" charset="0"/>
              </a:rPr>
              <a:t>угаах</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ба</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en-US" altLang="ja-JP" sz="2800" b="1" dirty="0" err="1" smtClean="0">
                <a:latin typeface="Arial" charset="0"/>
                <a:ea typeface="ＭＳ Ｐゴシック" charset="0"/>
                <a:cs typeface="ＭＳ Ｐゴシック" charset="0"/>
              </a:rPr>
              <a:t>саванд</a:t>
            </a:r>
            <a:r>
              <a:rPr lang="en-US" altLang="ja-JP" sz="2800" b="1" dirty="0" smtClean="0">
                <a:latin typeface="Arial" charset="0"/>
                <a:ea typeface="ＭＳ Ｐゴシック" charset="0"/>
                <a:cs typeface="ＭＳ Ｐゴシック" charset="0"/>
              </a:rPr>
              <a:t> </a:t>
            </a:r>
            <a:r>
              <a:rPr lang="en-US" altLang="ja-JP" sz="2800" b="1" dirty="0" err="1" smtClean="0">
                <a:latin typeface="Arial" charset="0"/>
                <a:ea typeface="ＭＳ Ｐゴシック" charset="0"/>
                <a:cs typeface="ＭＳ Ｐゴシック" charset="0"/>
              </a:rPr>
              <a:t>орох</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endParaRPr lang="en-US" sz="2800" b="1" dirty="0">
              <a:latin typeface="Arial" charset="0"/>
              <a:ea typeface="ＭＳ Ｐゴシック" charset="0"/>
              <a:cs typeface="ＭＳ Ｐゴシック" charset="0"/>
            </a:endParaRPr>
          </a:p>
          <a:p>
            <a:pPr marL="385763" indent="-385763" eaLnBrk="1" hangingPunct="1">
              <a:defRPr/>
            </a:pPr>
            <a:r>
              <a:rPr lang="en-US" sz="2800" b="1" i="1" dirty="0" err="1" smtClean="0">
                <a:latin typeface="Arial" charset="0"/>
                <a:ea typeface="ＭＳ Ｐゴシック" charset="0"/>
                <a:cs typeface="ＭＳ Ｐゴシック" charset="0"/>
              </a:rPr>
              <a:t>Нипто</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нь</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en-US" sz="2800" b="1" dirty="0" err="1" smtClean="0">
                <a:latin typeface="Arial" charset="0"/>
                <a:ea typeface="ＭＳ Ｐゴシック" charset="0"/>
                <a:cs typeface="ＭＳ Ｐゴシック" charset="0"/>
              </a:rPr>
              <a:t>угаалга</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үйлдэх</a:t>
            </a:r>
            <a:r>
              <a:rPr lang="en-US" sz="2800" b="1" dirty="0" smtClean="0">
                <a:latin typeface="Arial" charset="0"/>
                <a:ea typeface="ＭＳ Ｐゴシック" charset="0"/>
                <a:cs typeface="ＭＳ Ｐゴシック" charset="0"/>
              </a:rPr>
              <a:t>,</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гар</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нүүр</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эсвэл</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хөлөө</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угаах</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гэх</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мэт</a:t>
            </a:r>
            <a:r>
              <a:rPr lang="en-US" sz="2800" b="1" dirty="0" smtClean="0">
                <a:latin typeface="Arial" charset="0"/>
                <a:ea typeface="ＭＳ Ｐゴシック" charset="0"/>
                <a:cs typeface="ＭＳ Ｐゴシック" charset="0"/>
              </a:rPr>
              <a:t>. </a:t>
            </a:r>
            <a:endParaRPr lang="en-US" sz="2800" b="1" dirty="0">
              <a:latin typeface="Arial" charset="0"/>
              <a:ea typeface="ＭＳ Ｐゴシック" charset="0"/>
              <a:cs typeface="ＭＳ Ｐゴシック" charset="0"/>
            </a:endParaRPr>
          </a:p>
          <a:p>
            <a:pPr marL="385763" indent="-385763" eaLnBrk="1" hangingPunct="1">
              <a:defRPr/>
            </a:pPr>
            <a:r>
              <a:rPr lang="en-US" sz="2800" b="1" i="1" dirty="0" err="1" smtClean="0">
                <a:latin typeface="Arial" charset="0"/>
                <a:ea typeface="ＭＳ Ｐゴシック" charset="0"/>
                <a:cs typeface="ＭＳ Ｐゴシック" charset="0"/>
              </a:rPr>
              <a:t>Рантизо</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нь</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en-US" sz="2800" b="1" dirty="0" err="1" smtClean="0">
                <a:latin typeface="Arial" charset="0"/>
                <a:ea typeface="ＭＳ Ｐゴシック" charset="0"/>
                <a:cs typeface="ＭＳ Ｐゴシック" charset="0"/>
              </a:rPr>
              <a:t>шүрших</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endParaRPr lang="en-US" sz="2800" b="1" dirty="0">
              <a:latin typeface="Arial" charset="0"/>
              <a:ea typeface="ＭＳ Ｐゴシック" charset="0"/>
              <a:cs typeface="ＭＳ Ｐゴシック" charset="0"/>
            </a:endParaRPr>
          </a:p>
          <a:p>
            <a:pPr marL="385763" indent="-385763" eaLnBrk="1" hangingPunct="1">
              <a:defRPr/>
            </a:pPr>
            <a:r>
              <a:rPr lang="en-US" sz="2800" b="1" i="1" dirty="0" err="1">
                <a:latin typeface="Arial" charset="0"/>
                <a:ea typeface="ＭＳ Ｐゴシック" charset="0"/>
                <a:cs typeface="ＭＳ Ｐゴシック" charset="0"/>
              </a:rPr>
              <a:t>Keo</a:t>
            </a:r>
            <a:r>
              <a:rPr lang="en-US" sz="2800" b="1" dirty="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гэдэг</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нь</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en-US" sz="2800" b="1" dirty="0" err="1" smtClean="0">
                <a:latin typeface="Arial" charset="0"/>
                <a:ea typeface="ＭＳ Ｐゴシック" charset="0"/>
                <a:cs typeface="ＭＳ Ｐゴシック" charset="0"/>
              </a:rPr>
              <a:t>асгах</a:t>
            </a:r>
            <a:r>
              <a:rPr lang="en-US" sz="2800" b="1" dirty="0" smtClean="0">
                <a:latin typeface="Arial" charset="0"/>
                <a:ea typeface="ＭＳ Ｐゴシック" charset="0"/>
                <a:cs typeface="ＭＳ Ｐゴシック" charset="0"/>
              </a:rPr>
              <a:t>, </a:t>
            </a:r>
            <a:r>
              <a:rPr lang="en-US" sz="2800" b="1" dirty="0" err="1" smtClean="0">
                <a:latin typeface="Arial" charset="0"/>
                <a:ea typeface="ＭＳ Ｐゴシック" charset="0"/>
                <a:cs typeface="ＭＳ Ｐゴシック" charset="0"/>
              </a:rPr>
              <a:t>гоожуулах</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endParaRPr lang="en-US" sz="2800" b="1" dirty="0">
              <a:latin typeface="Arial" charset="0"/>
              <a:ea typeface="ＭＳ Ｐゴシック" charset="0"/>
              <a:cs typeface="ＭＳ Ｐゴシック" charset="0"/>
            </a:endParaRPr>
          </a:p>
        </p:txBody>
      </p:sp>
      <p:sp>
        <p:nvSpPr>
          <p:cNvPr id="519172" name="Text Box 4"/>
          <p:cNvSpPr txBox="1">
            <a:spLocks noChangeArrowheads="1"/>
          </p:cNvSpPr>
          <p:nvPr/>
        </p:nvSpPr>
        <p:spPr bwMode="auto">
          <a:xfrm>
            <a:off x="288925" y="1217613"/>
            <a:ext cx="8543925" cy="954087"/>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800" b="1" dirty="0" err="1" smtClean="0">
                <a:solidFill>
                  <a:srgbClr val="FFFFFF"/>
                </a:solidFill>
                <a:effectLst>
                  <a:outerShdw blurRad="38100" dist="38100" dir="2700000" algn="tl">
                    <a:srgbClr val="000000"/>
                  </a:outerShdw>
                </a:effectLst>
                <a:latin typeface="Arial" charset="0"/>
              </a:rPr>
              <a:t>Булхуулахаас</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өөр</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утгатай</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бусад</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Грек</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үгнүүд</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бас</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бий</a:t>
            </a:r>
            <a:r>
              <a:rPr lang="en-US" sz="2800" b="1" dirty="0" smtClean="0">
                <a:solidFill>
                  <a:srgbClr val="FFFFFF"/>
                </a:solidFill>
                <a:effectLst>
                  <a:outerShdw blurRad="38100" dist="38100" dir="2700000" algn="tl">
                    <a:srgbClr val="000000"/>
                  </a:outerShdw>
                </a:effectLst>
                <a:latin typeface="Arial" charset="0"/>
              </a:rPr>
              <a:t>.</a:t>
            </a:r>
          </a:p>
        </p:txBody>
      </p:sp>
      <p:sp>
        <p:nvSpPr>
          <p:cNvPr id="519173" name="Text Box 5"/>
          <p:cNvSpPr txBox="1">
            <a:spLocks noChangeArrowheads="1"/>
          </p:cNvSpPr>
          <p:nvPr/>
        </p:nvSpPr>
        <p:spPr bwMode="auto">
          <a:xfrm>
            <a:off x="288925" y="5410200"/>
            <a:ext cx="8543925" cy="954088"/>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800" b="1" dirty="0" err="1" smtClean="0">
                <a:solidFill>
                  <a:srgbClr val="FFFFFF"/>
                </a:solidFill>
                <a:effectLst>
                  <a:outerShdw blurRad="38100" dist="38100" dir="2700000" algn="tl">
                    <a:srgbClr val="000000"/>
                  </a:outerShdw>
                </a:effectLst>
                <a:latin typeface="Arial" charset="0"/>
              </a:rPr>
              <a:t>Грек</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үг</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чуулганд</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ёс</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дэг</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тогтоох</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баптисмийн</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аль</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хувилбар</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байхыг</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заах</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бүрэн</a:t>
            </a:r>
            <a:r>
              <a:rPr lang="en-US" sz="2800" b="1" dirty="0" smtClean="0">
                <a:solidFill>
                  <a:srgbClr val="FFFFFF"/>
                </a:solidFill>
                <a:effectLst>
                  <a:outerShdw blurRad="38100" dist="38100" dir="2700000" algn="tl">
                    <a:srgbClr val="000000"/>
                  </a:outerShdw>
                </a:effectLst>
                <a:latin typeface="Arial" charset="0"/>
              </a:rPr>
              <a:t> </a:t>
            </a:r>
            <a:r>
              <a:rPr lang="en-US" sz="2800" b="1" dirty="0" err="1" smtClean="0">
                <a:solidFill>
                  <a:srgbClr val="FFFFFF"/>
                </a:solidFill>
                <a:effectLst>
                  <a:outerShdw blurRad="38100" dist="38100" dir="2700000" algn="tl">
                    <a:srgbClr val="000000"/>
                  </a:outerShdw>
                </a:effectLst>
                <a:latin typeface="Arial" charset="0"/>
              </a:rPr>
              <a:t>боломжтой</a:t>
            </a:r>
            <a:r>
              <a:rPr lang="en-US" sz="2800" b="1" dirty="0" smtClean="0">
                <a:solidFill>
                  <a:srgbClr val="FFFFFF"/>
                </a:solidFill>
                <a:effectLst>
                  <a:outerShdw blurRad="38100" dist="38100" dir="2700000" algn="tl">
                    <a:srgbClr val="000000"/>
                  </a:outerShdw>
                </a:effectLst>
                <a:latin typeface="Arial" charset="0"/>
              </a:rPr>
              <a:t>.</a:t>
            </a:r>
          </a:p>
        </p:txBody>
      </p:sp>
      <p:sp>
        <p:nvSpPr>
          <p:cNvPr id="153605" name="Text Box 6"/>
          <p:cNvSpPr txBox="1">
            <a:spLocks noChangeArrowheads="1"/>
          </p:cNvSpPr>
          <p:nvPr/>
        </p:nvSpPr>
        <p:spPr bwMode="auto">
          <a:xfrm>
            <a:off x="2057400" y="6553200"/>
            <a:ext cx="708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600" b="1">
                <a:solidFill>
                  <a:srgbClr val="FFFFFF"/>
                </a:solidFill>
                <a:latin typeface="Arial" charset="0"/>
              </a:rPr>
              <a:t>Philip D. Sanders, </a:t>
            </a:r>
            <a:r>
              <a:rPr lang="en-US" altLang="ja-JP" sz="1600" b="1">
                <a:solidFill>
                  <a:srgbClr val="FFFFFF"/>
                </a:solidFill>
                <a:latin typeface="Arial" charset="0"/>
              </a:rPr>
              <a:t>"</a:t>
            </a:r>
            <a:r>
              <a:rPr lang="en-US" sz="1600" b="1">
                <a:solidFill>
                  <a:srgbClr val="FFFFFF"/>
                </a:solidFill>
                <a:latin typeface="Arial" charset="0"/>
              </a:rPr>
              <a:t>How We Got the Bible</a:t>
            </a:r>
            <a:r>
              <a:rPr lang="en-US" altLang="ja-JP" sz="1600" b="1">
                <a:solidFill>
                  <a:srgbClr val="FFFFFF"/>
                </a:solidFill>
                <a:latin typeface="Arial" charset="0"/>
              </a:rPr>
              <a:t>"</a:t>
            </a:r>
            <a:r>
              <a:rPr lang="en-US" sz="1600" b="1">
                <a:solidFill>
                  <a:srgbClr val="FFFFFF"/>
                </a:solidFill>
                <a:latin typeface="Arial" charset="0"/>
              </a:rPr>
              <a:t> course, p. 140</a:t>
            </a:r>
          </a:p>
        </p:txBody>
      </p:sp>
      <p:pic>
        <p:nvPicPr>
          <p:cNvPr id="153606" name="Picture 1" descr="BabyBaptis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1838" y="2349500"/>
            <a:ext cx="20510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b="1" u="sng" dirty="0" err="1" smtClean="0">
                <a:solidFill>
                  <a:schemeClr val="tx1"/>
                </a:solidFill>
                <a:latin typeface="Arial" charset="0"/>
                <a:ea typeface="ＭＳ Ｐゴシック" charset="0"/>
                <a:cs typeface="ＭＳ Ｐゴシック" charset="0"/>
              </a:rPr>
              <a:t>Паул</a:t>
            </a:r>
            <a:r>
              <a:rPr lang="en-US" b="1" u="sng" dirty="0" smtClean="0">
                <a:solidFill>
                  <a:schemeClr val="tx1"/>
                </a:solidFill>
                <a:latin typeface="Arial" charset="0"/>
                <a:ea typeface="ＭＳ Ｐゴシック" charset="0"/>
                <a:cs typeface="ＭＳ Ｐゴシック" charset="0"/>
              </a:rPr>
              <a:t> </a:t>
            </a:r>
            <a:r>
              <a:rPr lang="en-US" b="1" u="sng" dirty="0" err="1" smtClean="0">
                <a:solidFill>
                  <a:schemeClr val="tx1"/>
                </a:solidFill>
                <a:latin typeface="Arial" charset="0"/>
                <a:ea typeface="ＭＳ Ｐゴシック" charset="0"/>
                <a:cs typeface="ＭＳ Ｐゴシック" charset="0"/>
              </a:rPr>
              <a:t>ер</a:t>
            </a:r>
            <a:r>
              <a:rPr lang="en-US" b="1" u="sng" dirty="0" smtClean="0">
                <a:solidFill>
                  <a:schemeClr val="tx1"/>
                </a:solidFill>
                <a:latin typeface="Arial" charset="0"/>
                <a:ea typeface="ＭＳ Ｐゴシック" charset="0"/>
                <a:cs typeface="ＭＳ Ｐゴシック" charset="0"/>
              </a:rPr>
              <a:t> </a:t>
            </a:r>
            <a:r>
              <a:rPr lang="en-US" b="1" u="sng" dirty="0" err="1" smtClean="0">
                <a:solidFill>
                  <a:schemeClr val="tx1"/>
                </a:solidFill>
                <a:latin typeface="Arial" charset="0"/>
                <a:ea typeface="ＭＳ Ｐゴシック" charset="0"/>
                <a:cs typeface="ＭＳ Ｐゴシック" charset="0"/>
              </a:rPr>
              <a:t>ичээгүй</a:t>
            </a:r>
            <a:endParaRPr lang="en-US" b="1" dirty="0">
              <a:solidFill>
                <a:schemeClr val="tx1"/>
              </a:solidFill>
              <a:latin typeface="Arial" charset="0"/>
              <a:ea typeface="ＭＳ Ｐゴシック" charset="0"/>
              <a:cs typeface="ＭＳ Ｐゴシック" charset="0"/>
            </a:endParaRPr>
          </a:p>
        </p:txBody>
      </p:sp>
      <p:sp>
        <p:nvSpPr>
          <p:cNvPr id="62469" name="Text Box 5"/>
          <p:cNvSpPr txBox="1">
            <a:spLocks noChangeArrowheads="1"/>
          </p:cNvSpPr>
          <p:nvPr/>
        </p:nvSpPr>
        <p:spPr bwMode="auto">
          <a:xfrm>
            <a:off x="533400" y="1524000"/>
            <a:ext cx="8305800" cy="55403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None/>
              <a:defRPr/>
            </a:pPr>
            <a:r>
              <a:rPr lang="en-US" sz="3200" b="1" baseline="30000" dirty="0" smtClean="0">
                <a:effectLst>
                  <a:outerShdw blurRad="38100" dist="38100" dir="2700000" algn="tl">
                    <a:srgbClr val="000000"/>
                  </a:outerShdw>
                </a:effectLst>
                <a:latin typeface="Arial" charset="0"/>
              </a:rPr>
              <a:t>16</a:t>
            </a:r>
            <a:r>
              <a:rPr lang="en-US" sz="3000" b="1" dirty="0" smtClean="0">
                <a:solidFill>
                  <a:srgbClr val="FFFF00"/>
                </a:solidFill>
                <a:effectLst>
                  <a:outerShdw blurRad="38100" dist="38100" dir="2700000" algn="tl">
                    <a:srgbClr val="000000"/>
                  </a:outerShdw>
                </a:effectLst>
                <a:latin typeface="Arial" charset="0"/>
              </a:rPr>
              <a:t>Би </a:t>
            </a:r>
            <a:r>
              <a:rPr lang="en-US" sz="3000" b="1" dirty="0" err="1" smtClean="0">
                <a:solidFill>
                  <a:srgbClr val="FFFF00"/>
                </a:solidFill>
                <a:effectLst>
                  <a:outerShdw blurRad="38100" dist="38100" dir="2700000" algn="tl">
                    <a:srgbClr val="000000"/>
                  </a:outerShdw>
                </a:effectLst>
                <a:latin typeface="Arial" charset="0"/>
              </a:rPr>
              <a:t>сайн</a:t>
            </a:r>
            <a:r>
              <a:rPr lang="en-US" sz="3000" b="1" dirty="0" smtClean="0">
                <a:solidFill>
                  <a:srgbClr val="FFFF00"/>
                </a:solidFill>
                <a:effectLst>
                  <a:outerShdw blurRad="38100" dist="38100" dir="2700000" algn="tl">
                    <a:srgbClr val="000000"/>
                  </a:outerShdw>
                </a:effectLst>
                <a:latin typeface="Arial" charset="0"/>
              </a:rPr>
              <a:t> </a:t>
            </a:r>
            <a:r>
              <a:rPr lang="en-US" sz="3000" b="1" dirty="0" err="1" smtClean="0">
                <a:solidFill>
                  <a:srgbClr val="FFFF00"/>
                </a:solidFill>
                <a:effectLst>
                  <a:outerShdw blurRad="38100" dist="38100" dir="2700000" algn="tl">
                    <a:srgbClr val="000000"/>
                  </a:outerShdw>
                </a:effectLst>
                <a:latin typeface="Arial" charset="0"/>
              </a:rPr>
              <a:t>мэдээнээс</a:t>
            </a:r>
            <a:r>
              <a:rPr lang="en-US" sz="3000" b="1" dirty="0" smtClean="0">
                <a:solidFill>
                  <a:srgbClr val="FFFF00"/>
                </a:solidFill>
                <a:effectLst>
                  <a:outerShdw blurRad="38100" dist="38100" dir="2700000" algn="tl">
                    <a:srgbClr val="000000"/>
                  </a:outerShdw>
                </a:effectLst>
                <a:latin typeface="Arial" charset="0"/>
              </a:rPr>
              <a:t> </a:t>
            </a:r>
            <a:r>
              <a:rPr lang="en-US" sz="3000" b="1" dirty="0" err="1" smtClean="0">
                <a:solidFill>
                  <a:srgbClr val="FFFF00"/>
                </a:solidFill>
                <a:effectLst>
                  <a:outerShdw blurRad="38100" dist="38100" dir="2700000" algn="tl">
                    <a:srgbClr val="000000"/>
                  </a:outerShdw>
                </a:effectLst>
                <a:latin typeface="Arial" charset="0"/>
              </a:rPr>
              <a:t>ичихгүй</a:t>
            </a:r>
            <a:r>
              <a:rPr lang="en-US" sz="3000" b="1" dirty="0" smtClean="0">
                <a:effectLst>
                  <a:outerShdw blurRad="38100" dist="38100" dir="2700000" algn="tl">
                    <a:srgbClr val="000000"/>
                  </a:outerShdw>
                </a:effectLst>
                <a:latin typeface="Arial" charset="0"/>
              </a:rPr>
              <a:t>,</a:t>
            </a:r>
          </a:p>
        </p:txBody>
      </p:sp>
      <p:sp>
        <p:nvSpPr>
          <p:cNvPr id="6" name="Text Box 5"/>
          <p:cNvSpPr txBox="1">
            <a:spLocks noChangeArrowheads="1"/>
          </p:cNvSpPr>
          <p:nvPr/>
        </p:nvSpPr>
        <p:spPr bwMode="auto">
          <a:xfrm>
            <a:off x="533400" y="3573463"/>
            <a:ext cx="8305800" cy="2430462"/>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None/>
              <a:defRPr/>
            </a:pPr>
            <a:r>
              <a:rPr lang="en-US" sz="3200" b="1" baseline="30000" dirty="0" smtClean="0">
                <a:effectLst>
                  <a:outerShdw blurRad="38100" dist="38100" dir="2700000" algn="tl">
                    <a:srgbClr val="000000"/>
                  </a:outerShdw>
                </a:effectLst>
                <a:latin typeface="Arial" charset="0"/>
              </a:rPr>
              <a:t>17</a:t>
            </a:r>
            <a:r>
              <a:rPr lang="ru-RU" sz="3000" b="1" dirty="0" smtClean="0">
                <a:effectLst>
                  <a:outerShdw blurRad="38100" dist="38100" dir="2700000" algn="tl">
                    <a:srgbClr val="000000"/>
                  </a:outerShdw>
                </a:effectLst>
                <a:latin typeface="Arial" charset="0"/>
              </a:rPr>
              <a:t>Бурханы </a:t>
            </a:r>
            <a:r>
              <a:rPr lang="ru-RU" sz="3000" b="1" dirty="0" err="1">
                <a:effectLst>
                  <a:outerShdw blurRad="38100" dist="38100" dir="2700000" algn="tl">
                    <a:srgbClr val="000000"/>
                  </a:outerShdw>
                </a:effectLst>
                <a:latin typeface="Arial" charset="0"/>
              </a:rPr>
              <a:t>хүртээх</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зөвт</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байдал</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нь</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сайн</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мэдээний</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дотор</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илчлэгдсэн</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бөгөөд</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итгэлээс</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итгэлд</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хүргэдэг</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Учир</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нь</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Зөвт</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хүн</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итгэлээр</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амьдарна</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гэж</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бичигдсэн</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байдаг</a:t>
            </a:r>
            <a:r>
              <a:rPr lang="ru-RU" sz="3000" b="1" dirty="0">
                <a:effectLst>
                  <a:outerShdw blurRad="38100" dist="38100" dir="2700000" algn="tl">
                    <a:srgbClr val="000000"/>
                  </a:outerShdw>
                </a:effectLst>
                <a:latin typeface="Arial" charset="0"/>
              </a:rPr>
              <a:t>.</a:t>
            </a:r>
            <a:endParaRPr lang="en-US" sz="3000" b="1" dirty="0">
              <a:effectLst>
                <a:outerShdw blurRad="38100" dist="38100" dir="2700000" algn="tl">
                  <a:srgbClr val="000000"/>
                </a:outerShdw>
              </a:effectLst>
              <a:latin typeface="Arial" charset="0"/>
            </a:endParaRPr>
          </a:p>
        </p:txBody>
      </p:sp>
      <p:sp>
        <p:nvSpPr>
          <p:cNvPr id="7" name="Text Box 5"/>
          <p:cNvSpPr txBox="1">
            <a:spLocks noChangeArrowheads="1"/>
          </p:cNvSpPr>
          <p:nvPr/>
        </p:nvSpPr>
        <p:spPr bwMode="auto">
          <a:xfrm>
            <a:off x="533400" y="2057400"/>
            <a:ext cx="8305800" cy="14779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None/>
              <a:defRPr/>
            </a:pPr>
            <a:r>
              <a:rPr lang="ru-RU" sz="3000" b="1" dirty="0" err="1" smtClean="0">
                <a:effectLst>
                  <a:outerShdw blurRad="38100" dist="38100" dir="2700000" algn="tl">
                    <a:srgbClr val="000000"/>
                  </a:outerShdw>
                </a:effectLst>
                <a:latin typeface="Arial" charset="0"/>
              </a:rPr>
              <a:t>Яагаад</a:t>
            </a:r>
            <a:r>
              <a:rPr lang="ru-RU" sz="3000" b="1" dirty="0" smtClean="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гэвэл</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тэр</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нь</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итгэгч</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хүн</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бүрийг</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юуны</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түрүүнд</a:t>
            </a:r>
            <a:r>
              <a:rPr lang="ru-RU" sz="3000" b="1" dirty="0">
                <a:effectLst>
                  <a:outerShdw blurRad="38100" dist="38100" dir="2700000" algn="tl">
                    <a:srgbClr val="000000"/>
                  </a:outerShdw>
                </a:effectLst>
                <a:latin typeface="Arial" charset="0"/>
              </a:rPr>
              <a:t> Иудей, </a:t>
            </a:r>
            <a:r>
              <a:rPr lang="ru-RU" sz="3000" b="1" dirty="0" err="1">
                <a:effectLst>
                  <a:outerShdw blurRad="38100" dist="38100" dir="2700000" algn="tl">
                    <a:srgbClr val="000000"/>
                  </a:outerShdw>
                </a:effectLst>
                <a:latin typeface="Arial" charset="0"/>
              </a:rPr>
              <a:t>мөн</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түүнчлэн</a:t>
            </a:r>
            <a:r>
              <a:rPr lang="ru-RU" sz="3000" b="1" dirty="0">
                <a:effectLst>
                  <a:outerShdw blurRad="38100" dist="38100" dir="2700000" algn="tl">
                    <a:srgbClr val="000000"/>
                  </a:outerShdw>
                </a:effectLst>
                <a:latin typeface="Arial" charset="0"/>
              </a:rPr>
              <a:t> Грек </a:t>
            </a:r>
            <a:r>
              <a:rPr lang="ru-RU" sz="3000" b="1" dirty="0" err="1">
                <a:effectLst>
                  <a:outerShdw blurRad="38100" dist="38100" dir="2700000" algn="tl">
                    <a:srgbClr val="000000"/>
                  </a:outerShdw>
                </a:effectLst>
                <a:latin typeface="Arial" charset="0"/>
              </a:rPr>
              <a:t>хүнийг</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авралд</a:t>
            </a:r>
            <a:r>
              <a:rPr lang="ru-RU" sz="3000" b="1" dirty="0">
                <a:effectLst>
                  <a:outerShdw blurRad="38100" dist="38100" dir="2700000" algn="tl">
                    <a:srgbClr val="000000"/>
                  </a:outerShdw>
                </a:effectLst>
                <a:latin typeface="Arial" charset="0"/>
              </a:rPr>
              <a:t> </a:t>
            </a:r>
            <a:r>
              <a:rPr lang="ru-RU" sz="3000" b="1" dirty="0" err="1">
                <a:effectLst>
                  <a:outerShdw blurRad="38100" dist="38100" dir="2700000" algn="tl">
                    <a:srgbClr val="000000"/>
                  </a:outerShdw>
                </a:effectLst>
                <a:latin typeface="Arial" charset="0"/>
              </a:rPr>
              <a:t>хүргэх</a:t>
            </a:r>
            <a:r>
              <a:rPr lang="ru-RU" sz="3000" b="1" dirty="0">
                <a:effectLst>
                  <a:outerShdw blurRad="38100" dist="38100" dir="2700000" algn="tl">
                    <a:srgbClr val="000000"/>
                  </a:outerShdw>
                </a:effectLst>
                <a:latin typeface="Arial" charset="0"/>
              </a:rPr>
              <a:t> Бурханы </a:t>
            </a:r>
            <a:r>
              <a:rPr lang="ru-RU" sz="3000" b="1" dirty="0" err="1">
                <a:effectLst>
                  <a:outerShdw blurRad="38100" dist="38100" dir="2700000" algn="tl">
                    <a:srgbClr val="000000"/>
                  </a:outerShdw>
                </a:effectLst>
                <a:latin typeface="Arial" charset="0"/>
              </a:rPr>
              <a:t>хүч</a:t>
            </a:r>
            <a:r>
              <a:rPr lang="ru-RU" sz="3000" b="1" dirty="0">
                <a:effectLst>
                  <a:outerShdw blurRad="38100" dist="38100" dir="2700000" algn="tl">
                    <a:srgbClr val="000000"/>
                  </a:outerShdw>
                </a:effectLst>
                <a:latin typeface="Arial" charset="0"/>
              </a:rPr>
              <a:t> </a:t>
            </a:r>
            <a:r>
              <a:rPr lang="ru-RU" sz="3000" b="1" dirty="0" err="1" smtClean="0">
                <a:effectLst>
                  <a:outerShdw blurRad="38100" dist="38100" dir="2700000" algn="tl">
                    <a:srgbClr val="000000"/>
                  </a:outerShdw>
                </a:effectLst>
                <a:latin typeface="Arial" charset="0"/>
              </a:rPr>
              <a:t>мөн</a:t>
            </a:r>
            <a:endParaRPr lang="en-US" sz="3000" b="1" dirty="0" smtClean="0">
              <a:effectLst>
                <a:outerShdw blurRad="38100" dist="38100" dir="2700000" algn="tl">
                  <a:srgbClr val="000000"/>
                </a:outerShd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xEl>
                                              <p:pRg st="0" end="0"/>
                                            </p:txEl>
                                          </p:spTgt>
                                        </p:tgtEl>
                                        <p:attrNameLst>
                                          <p:attrName>style.visibility</p:attrName>
                                        </p:attrNameLst>
                                      </p:cBhvr>
                                      <p:to>
                                        <p:strVal val="visible"/>
                                      </p:to>
                                    </p:set>
                                    <p:animEffect transition="in" filter="dissolve">
                                      <p:cBhvr>
                                        <p:cTn id="7" dur="500"/>
                                        <p:tgtEl>
                                          <p:spTgt spid="624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build="p" autoUpdateAnimBg="0"/>
      <p:bldP spid="6" grpId="0" build="p" autoUpdateAnimBg="0"/>
      <p:bldP spid="7"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228600" y="152400"/>
            <a:ext cx="8534400" cy="1066800"/>
          </a:xfrm>
          <a:solidFill>
            <a:schemeClr val="accent2"/>
          </a:solidFill>
        </p:spPr>
        <p:txBody>
          <a:bodyPr/>
          <a:lstStyle/>
          <a:p>
            <a:pPr eaLnBrk="1" hangingPunct="1"/>
            <a:r>
              <a:rPr lang="en-US" altLang="ja-JP">
                <a:solidFill>
                  <a:schemeClr val="bg1"/>
                </a:solidFill>
                <a:latin typeface="Arial" charset="0"/>
                <a:ea typeface="ＭＳ Ｐゴシック" charset="0"/>
                <a:cs typeface="ＭＳ Ｐゴシック" charset="0"/>
              </a:rPr>
              <a:t>”Баптисм" бол үгчлэл</a:t>
            </a:r>
            <a:endParaRPr lang="en-US">
              <a:latin typeface="Arial" charset="0"/>
              <a:ea typeface="ＭＳ Ｐゴシック" charset="0"/>
              <a:cs typeface="ＭＳ Ｐゴシック" charset="0"/>
            </a:endParaRPr>
          </a:p>
        </p:txBody>
      </p:sp>
      <p:sp>
        <p:nvSpPr>
          <p:cNvPr id="286724" name="Rectangle 4"/>
          <p:cNvSpPr>
            <a:spLocks noChangeArrowheads="1"/>
          </p:cNvSpPr>
          <p:nvPr/>
        </p:nvSpPr>
        <p:spPr bwMode="auto">
          <a:xfrm>
            <a:off x="76200" y="1371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71500" indent="-571500" eaLnBrk="1" hangingPunct="1">
              <a:buFont typeface="Arial" charset="0"/>
              <a:buChar char="•"/>
            </a:pPr>
            <a:r>
              <a:rPr lang="en-US" sz="3200" b="1">
                <a:solidFill>
                  <a:srgbClr val="000000"/>
                </a:solidFill>
                <a:latin typeface="Bwgrkl" charset="0"/>
              </a:rPr>
              <a:t>bapti,zw орчуулга </a:t>
            </a:r>
            <a:r>
              <a:rPr lang="en-US" sz="3200" b="1">
                <a:solidFill>
                  <a:srgbClr val="000000"/>
                </a:solidFill>
                <a:latin typeface="Arial" charset="0"/>
              </a:rPr>
              <a:t>= “</a:t>
            </a:r>
            <a:r>
              <a:rPr lang="en-US" altLang="ja-JP" sz="3200" b="1">
                <a:solidFill>
                  <a:srgbClr val="000000"/>
                </a:solidFill>
                <a:latin typeface="Arial" charset="0"/>
              </a:rPr>
              <a:t>Булхуулах"</a:t>
            </a:r>
            <a:endParaRPr lang="en-US" sz="3200" b="1">
              <a:solidFill>
                <a:srgbClr val="000000"/>
              </a:solidFill>
              <a:latin typeface="Arial" charset="0"/>
            </a:endParaRPr>
          </a:p>
        </p:txBody>
      </p:sp>
      <p:sp>
        <p:nvSpPr>
          <p:cNvPr id="286725" name="Rectangle 5"/>
          <p:cNvSpPr>
            <a:spLocks noChangeArrowheads="1"/>
          </p:cNvSpPr>
          <p:nvPr/>
        </p:nvSpPr>
        <p:spPr bwMode="auto">
          <a:xfrm>
            <a:off x="76200" y="2133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71500" indent="-571500" eaLnBrk="1" hangingPunct="1">
              <a:buFont typeface="Arial" charset="0"/>
              <a:buChar char="•"/>
            </a:pPr>
            <a:r>
              <a:rPr lang="en-US" sz="3200" b="1">
                <a:solidFill>
                  <a:srgbClr val="000000"/>
                </a:solidFill>
                <a:latin typeface="Bwgrkl" charset="0"/>
              </a:rPr>
              <a:t>bapti,zw үгчлэл </a:t>
            </a:r>
            <a:r>
              <a:rPr lang="en-US" sz="3200" b="1">
                <a:solidFill>
                  <a:srgbClr val="000000"/>
                </a:solidFill>
                <a:latin typeface="Arial" charset="0"/>
              </a:rPr>
              <a:t>=</a:t>
            </a:r>
            <a:r>
              <a:rPr lang="en-US" sz="3200" b="1">
                <a:solidFill>
                  <a:srgbClr val="000000"/>
                </a:solidFill>
                <a:latin typeface="Bwgrkl" charset="0"/>
              </a:rPr>
              <a:t> “</a:t>
            </a:r>
            <a:r>
              <a:rPr lang="en-US" altLang="ja-JP" sz="3200" b="1">
                <a:solidFill>
                  <a:srgbClr val="000000"/>
                </a:solidFill>
                <a:latin typeface="Bwgrkl" charset="0"/>
              </a:rPr>
              <a:t>баптисм"</a:t>
            </a:r>
            <a:endParaRPr lang="en-US" sz="3200" b="1">
              <a:solidFill>
                <a:srgbClr val="000000"/>
              </a:solidFill>
              <a:latin typeface="Bwgrkl" charset="0"/>
            </a:endParaRPr>
          </a:p>
        </p:txBody>
      </p:sp>
      <p:pic>
        <p:nvPicPr>
          <p:cNvPr id="155652" name="Picture 2" descr="immersion Baptism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67100"/>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WordArt 8"/>
          <p:cNvSpPr>
            <a:spLocks noChangeArrowheads="1" noChangeShapeType="1" noTextEdit="1"/>
          </p:cNvSpPr>
          <p:nvPr/>
        </p:nvSpPr>
        <p:spPr bwMode="auto">
          <a:xfrm>
            <a:off x="3786188" y="3168650"/>
            <a:ext cx="4443412" cy="25463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rPr>
              <a:t>Bapti,zw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24">
                                            <p:txEl>
                                              <p:pRg st="0" end="0"/>
                                            </p:txEl>
                                          </p:spTgt>
                                        </p:tgtEl>
                                        <p:attrNameLst>
                                          <p:attrName>style.visibility</p:attrName>
                                        </p:attrNameLst>
                                      </p:cBhvr>
                                      <p:to>
                                        <p:strVal val="visible"/>
                                      </p:to>
                                    </p:set>
                                    <p:animEffect transition="in" filter="dissolve">
                                      <p:cBhvr>
                                        <p:cTn id="7" dur="500"/>
                                        <p:tgtEl>
                                          <p:spTgt spid="286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25">
                                            <p:txEl>
                                              <p:pRg st="0" end="0"/>
                                            </p:txEl>
                                          </p:spTgt>
                                        </p:tgtEl>
                                        <p:attrNameLst>
                                          <p:attrName>style.visibility</p:attrName>
                                        </p:attrNameLst>
                                      </p:cBhvr>
                                      <p:to>
                                        <p:strVal val="visible"/>
                                      </p:to>
                                    </p:set>
                                    <p:animEffect transition="in" filter="dissolve">
                                      <p:cBhvr>
                                        <p:cTn id="12" dur="500"/>
                                        <p:tgtEl>
                                          <p:spTgt spid="286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uild="p" autoUpdateAnimBg="0"/>
      <p:bldP spid="28672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0" y="0"/>
            <a:ext cx="9144000" cy="904875"/>
          </a:xfrm>
          <a:solidFill>
            <a:schemeClr val="tx1"/>
          </a:solidFill>
        </p:spPr>
        <p:txBody>
          <a:bodyPr/>
          <a:lstStyle/>
          <a:p>
            <a:pPr eaLnBrk="1" hangingPunct="1"/>
            <a:r>
              <a:rPr lang="en-US" sz="3600">
                <a:solidFill>
                  <a:schemeClr val="bg1"/>
                </a:solidFill>
                <a:latin typeface="Arial" charset="0"/>
                <a:ea typeface="ＭＳ Ｐゴシック" charset="0"/>
                <a:cs typeface="ＭＳ Ｐゴシック" charset="0"/>
              </a:rPr>
              <a:t>Нэршил тогтоох</a:t>
            </a:r>
          </a:p>
        </p:txBody>
      </p:sp>
      <p:sp>
        <p:nvSpPr>
          <p:cNvPr id="2" name="Down Arrow 1"/>
          <p:cNvSpPr>
            <a:spLocks noChangeArrowheads="1"/>
          </p:cNvSpPr>
          <p:nvPr/>
        </p:nvSpPr>
        <p:spPr bwMode="auto">
          <a:xfrm rot="2864691">
            <a:off x="3213894" y="2351882"/>
            <a:ext cx="612775" cy="1271587"/>
          </a:xfrm>
          <a:prstGeom prst="downArrow">
            <a:avLst>
              <a:gd name="adj1" fmla="val 50000"/>
              <a:gd name="adj2" fmla="val 49957"/>
            </a:avLst>
          </a:prstGeom>
          <a:solidFill>
            <a:srgbClr val="333399"/>
          </a:solidFill>
          <a:ln w="9525">
            <a:solidFill>
              <a:schemeClr val="tx1"/>
            </a:solidFill>
            <a:round/>
            <a:headEnd/>
            <a:tailEnd/>
          </a:ln>
        </p:spPr>
        <p:txBody>
          <a:bodyPr/>
          <a:lstStyle/>
          <a:p>
            <a:endParaRPr lang="en-US" sz="2400">
              <a:latin typeface="Arial" charset="0"/>
            </a:endParaRPr>
          </a:p>
        </p:txBody>
      </p:sp>
      <p:sp>
        <p:nvSpPr>
          <p:cNvPr id="11" name="Down Arrow 10"/>
          <p:cNvSpPr>
            <a:spLocks noChangeArrowheads="1"/>
          </p:cNvSpPr>
          <p:nvPr/>
        </p:nvSpPr>
        <p:spPr bwMode="auto">
          <a:xfrm rot="-2691138">
            <a:off x="6008688" y="2433638"/>
            <a:ext cx="612775" cy="1179512"/>
          </a:xfrm>
          <a:prstGeom prst="downArrow">
            <a:avLst>
              <a:gd name="adj1" fmla="val 50000"/>
              <a:gd name="adj2" fmla="val 49984"/>
            </a:avLst>
          </a:prstGeom>
          <a:solidFill>
            <a:srgbClr val="333399"/>
          </a:solidFill>
          <a:ln w="9525">
            <a:solidFill>
              <a:schemeClr val="tx1"/>
            </a:solidFill>
            <a:round/>
            <a:headEnd/>
            <a:tailEnd/>
          </a:ln>
        </p:spPr>
        <p:txBody>
          <a:bodyPr/>
          <a:lstStyle/>
          <a:p>
            <a:endParaRPr lang="en-US" sz="2400">
              <a:latin typeface="Arial" charset="0"/>
            </a:endParaRPr>
          </a:p>
        </p:txBody>
      </p:sp>
      <p:pic>
        <p:nvPicPr>
          <p:cNvPr id="157699" name="Picture 3" descr="sketc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67175" y="4005263"/>
            <a:ext cx="2511425" cy="2276475"/>
          </a:xfrm>
        </p:spPr>
      </p:pic>
      <p:sp>
        <p:nvSpPr>
          <p:cNvPr id="157701" name="WordArt 8"/>
          <p:cNvSpPr>
            <a:spLocks noChangeArrowheads="1" noChangeShapeType="1" noTextEdit="1"/>
          </p:cNvSpPr>
          <p:nvPr/>
        </p:nvSpPr>
        <p:spPr bwMode="auto">
          <a:xfrm>
            <a:off x="2771775" y="765175"/>
            <a:ext cx="3887788" cy="19431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rPr>
              <a:t>Bapti,zw</a:t>
            </a:r>
          </a:p>
        </p:txBody>
      </p:sp>
      <p:sp>
        <p:nvSpPr>
          <p:cNvPr id="9" name="Text Box 4"/>
          <p:cNvSpPr txBox="1">
            <a:spLocks noChangeArrowheads="1"/>
          </p:cNvSpPr>
          <p:nvPr/>
        </p:nvSpPr>
        <p:spPr bwMode="auto">
          <a:xfrm>
            <a:off x="4859338" y="6156325"/>
            <a:ext cx="4284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Бусад орчуулгууд</a:t>
            </a:r>
          </a:p>
        </p:txBody>
      </p:sp>
      <p:sp>
        <p:nvSpPr>
          <p:cNvPr id="12" name="Down Arrow 11"/>
          <p:cNvSpPr>
            <a:spLocks noChangeArrowheads="1"/>
          </p:cNvSpPr>
          <p:nvPr/>
        </p:nvSpPr>
        <p:spPr bwMode="auto">
          <a:xfrm>
            <a:off x="7091363" y="5084763"/>
            <a:ext cx="612775" cy="1008062"/>
          </a:xfrm>
          <a:prstGeom prst="downArrow">
            <a:avLst>
              <a:gd name="adj1" fmla="val 50000"/>
              <a:gd name="adj2" fmla="val 49984"/>
            </a:avLst>
          </a:prstGeom>
          <a:solidFill>
            <a:srgbClr val="333399"/>
          </a:solidFill>
          <a:ln w="9525">
            <a:solidFill>
              <a:schemeClr val="tx1"/>
            </a:solidFill>
            <a:round/>
            <a:headEnd/>
            <a:tailEnd/>
          </a:ln>
        </p:spPr>
        <p:txBody>
          <a:bodyPr/>
          <a:lstStyle/>
          <a:p>
            <a:endParaRPr lang="en-US" sz="2400">
              <a:latin typeface="Arial" charset="0"/>
            </a:endParaRPr>
          </a:p>
        </p:txBody>
      </p:sp>
      <p:sp>
        <p:nvSpPr>
          <p:cNvPr id="303108" name="Text Box 4"/>
          <p:cNvSpPr txBox="1">
            <a:spLocks noChangeArrowheads="1"/>
          </p:cNvSpPr>
          <p:nvPr/>
        </p:nvSpPr>
        <p:spPr bwMode="auto">
          <a:xfrm>
            <a:off x="6102350" y="3502025"/>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i="1">
                <a:solidFill>
                  <a:srgbClr val="000000"/>
                </a:solidFill>
                <a:latin typeface="Arial" charset="0"/>
              </a:rPr>
              <a:t>баптисм</a:t>
            </a:r>
          </a:p>
        </p:txBody>
      </p:sp>
      <p:sp>
        <p:nvSpPr>
          <p:cNvPr id="303110" name="Text Box 6"/>
          <p:cNvSpPr txBox="1">
            <a:spLocks noChangeArrowheads="1"/>
          </p:cNvSpPr>
          <p:nvPr/>
        </p:nvSpPr>
        <p:spPr bwMode="auto">
          <a:xfrm>
            <a:off x="2097088" y="3502025"/>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i="1">
                <a:solidFill>
                  <a:srgbClr val="000000"/>
                </a:solidFill>
                <a:latin typeface="Arial" charset="0"/>
              </a:rPr>
              <a:t>Булхуулах</a:t>
            </a:r>
          </a:p>
        </p:txBody>
      </p:sp>
      <p:sp>
        <p:nvSpPr>
          <p:cNvPr id="14" name="Text Box 4"/>
          <p:cNvSpPr txBox="1">
            <a:spLocks noChangeArrowheads="1"/>
          </p:cNvSpPr>
          <p:nvPr/>
        </p:nvSpPr>
        <p:spPr bwMode="auto">
          <a:xfrm>
            <a:off x="6102350" y="4049713"/>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i="1">
                <a:solidFill>
                  <a:srgbClr val="000000"/>
                </a:solidFill>
                <a:latin typeface="Arial" charset="0"/>
              </a:rPr>
              <a:t>баптизо</a:t>
            </a:r>
          </a:p>
        </p:txBody>
      </p:sp>
      <p:sp>
        <p:nvSpPr>
          <p:cNvPr id="15" name="Text Box 6"/>
          <p:cNvSpPr txBox="1">
            <a:spLocks noChangeArrowheads="1"/>
          </p:cNvSpPr>
          <p:nvPr/>
        </p:nvSpPr>
        <p:spPr bwMode="auto">
          <a:xfrm>
            <a:off x="2097088" y="4049713"/>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i="1">
                <a:solidFill>
                  <a:srgbClr val="000000"/>
                </a:solidFill>
                <a:latin typeface="Arial" charset="0"/>
              </a:rPr>
              <a:t>иммерго</a:t>
            </a:r>
          </a:p>
        </p:txBody>
      </p:sp>
      <p:sp>
        <p:nvSpPr>
          <p:cNvPr id="16" name="Text Box 4"/>
          <p:cNvSpPr txBox="1">
            <a:spLocks noChangeArrowheads="1"/>
          </p:cNvSpPr>
          <p:nvPr/>
        </p:nvSpPr>
        <p:spPr bwMode="auto">
          <a:xfrm>
            <a:off x="6102350" y="4573588"/>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i="1">
                <a:solidFill>
                  <a:srgbClr val="000000"/>
                </a:solidFill>
                <a:latin typeface="Arial" charset="0"/>
              </a:rPr>
              <a:t>тауфен</a:t>
            </a:r>
          </a:p>
        </p:txBody>
      </p:sp>
      <p:sp>
        <p:nvSpPr>
          <p:cNvPr id="17" name="Text Box 6"/>
          <p:cNvSpPr txBox="1">
            <a:spLocks noChangeArrowheads="1"/>
          </p:cNvSpPr>
          <p:nvPr/>
        </p:nvSpPr>
        <p:spPr bwMode="auto">
          <a:xfrm>
            <a:off x="2097088" y="4573588"/>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i="1">
                <a:solidFill>
                  <a:srgbClr val="000000"/>
                </a:solidFill>
                <a:latin typeface="Arial" charset="0"/>
              </a:rPr>
              <a:t>таухен</a:t>
            </a:r>
          </a:p>
        </p:txBody>
      </p:sp>
      <p:sp>
        <p:nvSpPr>
          <p:cNvPr id="18" name="Text Box 4"/>
          <p:cNvSpPr txBox="1">
            <a:spLocks noChangeArrowheads="1"/>
          </p:cNvSpPr>
          <p:nvPr/>
        </p:nvSpPr>
        <p:spPr bwMode="auto">
          <a:xfrm>
            <a:off x="106363" y="3502025"/>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a:solidFill>
                  <a:srgbClr val="000000"/>
                </a:solidFill>
                <a:latin typeface="Arial" charset="0"/>
              </a:rPr>
              <a:t>Монгол:</a:t>
            </a:r>
          </a:p>
        </p:txBody>
      </p:sp>
      <p:sp>
        <p:nvSpPr>
          <p:cNvPr id="19" name="Text Box 4"/>
          <p:cNvSpPr txBox="1">
            <a:spLocks noChangeArrowheads="1"/>
          </p:cNvSpPr>
          <p:nvPr/>
        </p:nvSpPr>
        <p:spPr bwMode="auto">
          <a:xfrm>
            <a:off x="106363" y="4049713"/>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a:solidFill>
                  <a:srgbClr val="000000"/>
                </a:solidFill>
                <a:latin typeface="Arial" charset="0"/>
              </a:rPr>
              <a:t>Латин:</a:t>
            </a:r>
          </a:p>
        </p:txBody>
      </p:sp>
      <p:sp>
        <p:nvSpPr>
          <p:cNvPr id="20" name="Text Box 4"/>
          <p:cNvSpPr txBox="1">
            <a:spLocks noChangeArrowheads="1"/>
          </p:cNvSpPr>
          <p:nvPr/>
        </p:nvSpPr>
        <p:spPr bwMode="auto">
          <a:xfrm>
            <a:off x="106363" y="4573588"/>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a:solidFill>
                  <a:srgbClr val="000000"/>
                </a:solidFill>
                <a:latin typeface="Arial" charset="0"/>
              </a:rPr>
              <a:t>Герман:</a:t>
            </a:r>
          </a:p>
        </p:txBody>
      </p:sp>
      <p:grpSp>
        <p:nvGrpSpPr>
          <p:cNvPr id="6" name="Group 5"/>
          <p:cNvGrpSpPr>
            <a:grpSpLocks/>
          </p:cNvGrpSpPr>
          <p:nvPr/>
        </p:nvGrpSpPr>
        <p:grpSpPr bwMode="auto">
          <a:xfrm>
            <a:off x="-36513" y="0"/>
            <a:ext cx="2592388" cy="3624263"/>
            <a:chOff x="32090" y="0"/>
            <a:chExt cx="2592729" cy="3624967"/>
          </a:xfrm>
        </p:grpSpPr>
        <p:pic>
          <p:nvPicPr>
            <p:cNvPr id="157719" name="Picture 3" descr="jerome.jpg"/>
            <p:cNvPicPr>
              <a:picLocks noChangeAspect="1"/>
            </p:cNvPicPr>
            <p:nvPr/>
          </p:nvPicPr>
          <p:blipFill>
            <a:blip r:embed="rId4">
              <a:extLst>
                <a:ext uri="{28A0092B-C50C-407E-A947-70E740481C1C}">
                  <a14:useLocalDpi xmlns:a14="http://schemas.microsoft.com/office/drawing/2010/main" val="0"/>
                </a:ext>
              </a:extLst>
            </a:blip>
            <a:srcRect l="50217" t="10629" r="7516" b="16556"/>
            <a:stretch>
              <a:fillRect/>
            </a:stretch>
          </p:blipFill>
          <p:spPr bwMode="auto">
            <a:xfrm>
              <a:off x="32090" y="0"/>
              <a:ext cx="2592729" cy="36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bwMode="auto">
            <a:xfrm>
              <a:off x="107504" y="2204864"/>
              <a:ext cx="2376264" cy="720080"/>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000" dirty="0" err="1" smtClean="0">
                  <a:solidFill>
                    <a:schemeClr val="bg1"/>
                  </a:solidFill>
                  <a:effectLst>
                    <a:glow rad="241300">
                      <a:schemeClr val="tx1">
                        <a:alpha val="75000"/>
                      </a:schemeClr>
                    </a:glow>
                  </a:effectLst>
                  <a:latin typeface="Arial" charset="0"/>
                  <a:ea typeface="ＭＳ Ｐゴシック" charset="0"/>
                  <a:cs typeface="ＭＳ Ｐゴシック" charset="0"/>
                </a:rPr>
                <a:t>Жером</a:t>
              </a:r>
              <a:endParaRPr lang="en-US" sz="4000" dirty="0" smtClean="0">
                <a:solidFill>
                  <a:schemeClr val="bg1"/>
                </a:solidFill>
                <a:effectLst>
                  <a:glow rad="241300">
                    <a:schemeClr val="tx1">
                      <a:alpha val="75000"/>
                    </a:schemeClr>
                  </a:glow>
                </a:effectLst>
                <a:latin typeface="Arial" charset="0"/>
                <a:ea typeface="ＭＳ Ｐゴシック" charset="0"/>
                <a:cs typeface="ＭＳ Ｐゴシック" charset="0"/>
              </a:endParaRPr>
            </a:p>
            <a:p>
              <a:pPr eaLnBrk="1" hangingPunct="1">
                <a:defRPr/>
              </a:pPr>
              <a:r>
                <a:rPr lang="en-US" sz="4000" dirty="0" smtClean="0">
                  <a:solidFill>
                    <a:schemeClr val="bg1"/>
                  </a:solidFill>
                  <a:effectLst>
                    <a:glow rad="241300">
                      <a:schemeClr val="tx1">
                        <a:alpha val="75000"/>
                      </a:schemeClr>
                    </a:glow>
                  </a:effectLst>
                  <a:latin typeface="Arial" charset="0"/>
                  <a:ea typeface="ＭＳ Ｐゴシック" charset="0"/>
                  <a:cs typeface="ＭＳ Ｐゴシック" charset="0"/>
                </a:rPr>
                <a:t>400 </a:t>
              </a:r>
              <a:r>
                <a:rPr lang="en-US" sz="4000" dirty="0" err="1" smtClean="0">
                  <a:solidFill>
                    <a:schemeClr val="bg1"/>
                  </a:solidFill>
                  <a:effectLst>
                    <a:glow rad="241300">
                      <a:schemeClr val="tx1">
                        <a:alpha val="75000"/>
                      </a:schemeClr>
                    </a:glow>
                  </a:effectLst>
                  <a:latin typeface="Arial" charset="0"/>
                  <a:ea typeface="ＭＳ Ｐゴシック" charset="0"/>
                  <a:cs typeface="ＭＳ Ｐゴシック" charset="0"/>
                </a:rPr>
                <a:t>он</a:t>
              </a:r>
              <a:endParaRPr lang="en-US" sz="4000" dirty="0">
                <a:solidFill>
                  <a:schemeClr val="bg1"/>
                </a:solidFill>
                <a:effectLst>
                  <a:glow rad="241300">
                    <a:schemeClr val="tx1">
                      <a:alpha val="75000"/>
                    </a:schemeClr>
                  </a:glow>
                </a:effectLst>
                <a:latin typeface="Arial" charset="0"/>
                <a:ea typeface="ＭＳ Ｐゴシック" charset="0"/>
                <a:cs typeface="ＭＳ Ｐゴシック" charset="0"/>
              </a:endParaRPr>
            </a:p>
          </p:txBody>
        </p:sp>
      </p:grpSp>
      <p:grpSp>
        <p:nvGrpSpPr>
          <p:cNvPr id="5" name="Group 4"/>
          <p:cNvGrpSpPr>
            <a:grpSpLocks/>
          </p:cNvGrpSpPr>
          <p:nvPr/>
        </p:nvGrpSpPr>
        <p:grpSpPr bwMode="auto">
          <a:xfrm>
            <a:off x="6767513" y="0"/>
            <a:ext cx="2376487" cy="3316288"/>
            <a:chOff x="6767736" y="0"/>
            <a:chExt cx="2376264" cy="3315709"/>
          </a:xfrm>
        </p:grpSpPr>
        <p:pic>
          <p:nvPicPr>
            <p:cNvPr id="157717" name="Picture 2" descr="Martin-Luther-152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0"/>
              <a:ext cx="2195736" cy="33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noChangeArrowheads="1"/>
            </p:cNvSpPr>
            <p:nvPr/>
          </p:nvSpPr>
          <p:spPr bwMode="auto">
            <a:xfrm>
              <a:off x="6767736" y="2204864"/>
              <a:ext cx="2376264" cy="720080"/>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000" dirty="0" err="1" smtClean="0">
                  <a:solidFill>
                    <a:schemeClr val="bg1"/>
                  </a:solidFill>
                  <a:effectLst>
                    <a:glow rad="241300">
                      <a:schemeClr val="tx1">
                        <a:alpha val="75000"/>
                      </a:schemeClr>
                    </a:glow>
                  </a:effectLst>
                  <a:latin typeface="Arial" charset="0"/>
                  <a:ea typeface="ＭＳ Ｐゴシック" charset="0"/>
                  <a:cs typeface="ＭＳ Ｐゴシック" charset="0"/>
                </a:rPr>
                <a:t>Лютер</a:t>
              </a:r>
              <a:endParaRPr lang="en-US" sz="4000" dirty="0" smtClean="0">
                <a:solidFill>
                  <a:schemeClr val="bg1"/>
                </a:solidFill>
                <a:effectLst>
                  <a:glow rad="241300">
                    <a:schemeClr val="tx1">
                      <a:alpha val="75000"/>
                    </a:schemeClr>
                  </a:glow>
                </a:effectLst>
                <a:latin typeface="Arial" charset="0"/>
                <a:ea typeface="ＭＳ Ｐゴシック" charset="0"/>
                <a:cs typeface="ＭＳ Ｐゴシック" charset="0"/>
              </a:endParaRPr>
            </a:p>
            <a:p>
              <a:pPr eaLnBrk="1" hangingPunct="1">
                <a:defRPr/>
              </a:pPr>
              <a:r>
                <a:rPr lang="en-US" sz="4000" dirty="0" smtClean="0">
                  <a:solidFill>
                    <a:schemeClr val="bg1"/>
                  </a:solidFill>
                  <a:effectLst>
                    <a:glow rad="241300">
                      <a:schemeClr val="tx1">
                        <a:alpha val="75000"/>
                      </a:schemeClr>
                    </a:glow>
                  </a:effectLst>
                  <a:latin typeface="Arial" charset="0"/>
                  <a:ea typeface="ＭＳ Ｐゴシック" charset="0"/>
                  <a:cs typeface="ＭＳ Ｐゴシック" charset="0"/>
                </a:rPr>
                <a:t>1500 </a:t>
              </a:r>
              <a:r>
                <a:rPr lang="en-US" sz="4000" dirty="0" err="1" smtClean="0">
                  <a:solidFill>
                    <a:schemeClr val="bg1"/>
                  </a:solidFill>
                  <a:effectLst>
                    <a:glow rad="241300">
                      <a:schemeClr val="tx1">
                        <a:alpha val="75000"/>
                      </a:schemeClr>
                    </a:glow>
                  </a:effectLst>
                  <a:latin typeface="Arial" charset="0"/>
                  <a:ea typeface="ＭＳ Ｐゴシック" charset="0"/>
                  <a:cs typeface="ＭＳ Ｐゴシック" charset="0"/>
                </a:rPr>
                <a:t>он</a:t>
              </a:r>
              <a:endParaRPr lang="en-US" sz="4000" dirty="0">
                <a:solidFill>
                  <a:schemeClr val="bg1"/>
                </a:solidFill>
                <a:effectLst>
                  <a:glow rad="241300">
                    <a:schemeClr val="tx1">
                      <a:alpha val="75000"/>
                    </a:schemeClr>
                  </a:glow>
                </a:effectLst>
                <a:latin typeface="Arial" charset="0"/>
                <a:ea typeface="ＭＳ Ｐゴシック" charset="0"/>
                <a:cs typeface="ＭＳ Ｐゴシック" charset="0"/>
              </a:endParaRPr>
            </a:p>
          </p:txBody>
        </p:sp>
      </p:grpSp>
      <p:sp>
        <p:nvSpPr>
          <p:cNvPr id="24" name="Text Box 6"/>
          <p:cNvSpPr txBox="1">
            <a:spLocks noChangeArrowheads="1"/>
          </p:cNvSpPr>
          <p:nvPr/>
        </p:nvSpPr>
        <p:spPr bwMode="auto">
          <a:xfrm>
            <a:off x="2699793" y="2617748"/>
            <a:ext cx="2376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err="1" smtClean="0">
                <a:solidFill>
                  <a:srgbClr val="FF0000"/>
                </a:solidFill>
                <a:effectLst>
                  <a:glow rad="254000">
                    <a:schemeClr val="bg1">
                      <a:alpha val="75000"/>
                    </a:schemeClr>
                  </a:glow>
                </a:effectLst>
                <a:latin typeface="Arial" charset="0"/>
              </a:rPr>
              <a:t>орчуулах</a:t>
            </a:r>
            <a:endParaRPr lang="en-US" sz="2800" b="1" dirty="0" smtClean="0">
              <a:solidFill>
                <a:srgbClr val="FF0000"/>
              </a:solidFill>
              <a:effectLst>
                <a:glow rad="254000">
                  <a:schemeClr val="bg1">
                    <a:alpha val="75000"/>
                  </a:schemeClr>
                </a:glow>
              </a:effectLst>
              <a:latin typeface="Arial" charset="0"/>
            </a:endParaRPr>
          </a:p>
        </p:txBody>
      </p:sp>
      <p:sp>
        <p:nvSpPr>
          <p:cNvPr id="26" name="Text Box 6"/>
          <p:cNvSpPr txBox="1">
            <a:spLocks noChangeArrowheads="1"/>
          </p:cNvSpPr>
          <p:nvPr/>
        </p:nvSpPr>
        <p:spPr bwMode="auto">
          <a:xfrm>
            <a:off x="4788024" y="2617748"/>
            <a:ext cx="2592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en-US" sz="2800" b="1" dirty="0" err="1" smtClean="0">
                <a:solidFill>
                  <a:srgbClr val="FF0000"/>
                </a:solidFill>
                <a:effectLst>
                  <a:glow rad="254000">
                    <a:schemeClr val="bg1">
                      <a:alpha val="75000"/>
                    </a:schemeClr>
                  </a:glow>
                </a:effectLst>
                <a:latin typeface="Arial" charset="0"/>
              </a:rPr>
              <a:t>үгчлэх</a:t>
            </a:r>
            <a:endParaRPr lang="en-US" sz="2800" b="1" dirty="0" smtClean="0">
              <a:solidFill>
                <a:srgbClr val="FF0000"/>
              </a:solidFill>
              <a:effectLst>
                <a:glow rad="254000">
                  <a:schemeClr val="bg1">
                    <a:alpha val="75000"/>
                  </a:schemeClr>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31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31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7699"/>
                                        </p:tgtEl>
                                        <p:attrNameLst>
                                          <p:attrName>style.visibility</p:attrName>
                                        </p:attrNameLst>
                                      </p:cBhvr>
                                      <p:to>
                                        <p:strVal val="visible"/>
                                      </p:to>
                                    </p:set>
                                    <p:animEffect transition="in" filter="blinds(horizontal)">
                                      <p:cBhvr>
                                        <p:cTn id="47" dur="500"/>
                                        <p:tgtEl>
                                          <p:spTgt spid="1576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9" grpId="0"/>
      <p:bldP spid="12" grpId="0" animBg="1"/>
      <p:bldP spid="303108" grpId="0"/>
      <p:bldP spid="303110" grpId="0"/>
      <p:bldP spid="14" grpId="0"/>
      <p:bldP spid="15" grpId="0"/>
      <p:bldP spid="16" grpId="0"/>
      <p:bldP spid="17" grpId="0"/>
      <p:bldP spid="18" grpId="0"/>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76200" y="76200"/>
            <a:ext cx="8915400" cy="1143000"/>
          </a:xfrm>
          <a:solidFill>
            <a:schemeClr val="accent2"/>
          </a:solidFill>
        </p:spPr>
        <p:txBody>
          <a:bodyPr/>
          <a:lstStyle/>
          <a:p>
            <a:pPr eaLnBrk="1" hangingPunct="1"/>
            <a:r>
              <a:rPr lang="en-US" sz="4000">
                <a:solidFill>
                  <a:schemeClr val="bg1"/>
                </a:solidFill>
                <a:latin typeface="Arial" charset="0"/>
                <a:ea typeface="ＭＳ Ｐゴシック" charset="0"/>
                <a:cs typeface="ＭＳ Ｐゴシック" charset="0"/>
              </a:rPr>
              <a:t>Баптисмын хэлбэр: Булхуулалт</a:t>
            </a:r>
          </a:p>
        </p:txBody>
      </p:sp>
      <p:sp>
        <p:nvSpPr>
          <p:cNvPr id="303109" name="Text Box 5"/>
          <p:cNvSpPr txBox="1">
            <a:spLocks noChangeArrowheads="1"/>
          </p:cNvSpPr>
          <p:nvPr/>
        </p:nvSpPr>
        <p:spPr bwMode="auto">
          <a:xfrm>
            <a:off x="457200" y="4237038"/>
            <a:ext cx="868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endParaRPr lang="en-US" sz="3200" b="1">
              <a:solidFill>
                <a:srgbClr val="000000"/>
              </a:solidFill>
              <a:latin typeface="Arial" charset="0"/>
            </a:endParaRPr>
          </a:p>
        </p:txBody>
      </p:sp>
      <p:pic>
        <p:nvPicPr>
          <p:cNvPr id="159747" name="Picture 7" descr="baptism-of-jesus"/>
          <p:cNvPicPr>
            <a:picLocks noChangeAspect="1" noChangeArrowheads="1"/>
          </p:cNvPicPr>
          <p:nvPr/>
        </p:nvPicPr>
        <p:blipFill>
          <a:blip r:embed="rId3">
            <a:extLst>
              <a:ext uri="{28A0092B-C50C-407E-A947-70E740481C1C}">
                <a14:useLocalDpi xmlns:a14="http://schemas.microsoft.com/office/drawing/2010/main" val="0"/>
              </a:ext>
            </a:extLst>
          </a:blip>
          <a:srcRect t="3743"/>
          <a:stretch>
            <a:fillRect/>
          </a:stretch>
        </p:blipFill>
        <p:spPr bwMode="auto">
          <a:xfrm>
            <a:off x="152400" y="2438400"/>
            <a:ext cx="4468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3"/>
          <p:cNvSpPr txBox="1">
            <a:spLocks noChangeArrowheads="1"/>
          </p:cNvSpPr>
          <p:nvPr/>
        </p:nvSpPr>
        <p:spPr bwMode="auto">
          <a:xfrm>
            <a:off x="4500563" y="2895600"/>
            <a:ext cx="46434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20000"/>
              </a:spcBef>
            </a:pPr>
            <a:r>
              <a:rPr lang="en-US" sz="3200" b="1">
                <a:solidFill>
                  <a:srgbClr val="000000"/>
                </a:solidFill>
                <a:latin typeface="Arial" charset="0"/>
              </a:rPr>
              <a:t>Усанд булхуулалт нь Шинэ Гэрээн дэх </a:t>
            </a:r>
            <a:r>
              <a:rPr lang="en-US" sz="3200" b="1" i="1">
                <a:solidFill>
                  <a:srgbClr val="000000"/>
                </a:solidFill>
                <a:latin typeface="Arial" charset="0"/>
              </a:rPr>
              <a:t>ганц</a:t>
            </a:r>
            <a:r>
              <a:rPr lang="en-US" sz="3200" b="1">
                <a:solidFill>
                  <a:srgbClr val="000000"/>
                </a:solidFill>
                <a:latin typeface="Arial" charset="0"/>
              </a:rPr>
              <a:t> баптисмийн хувилбар байв</a:t>
            </a:r>
          </a:p>
        </p:txBody>
      </p:sp>
      <p:sp>
        <p:nvSpPr>
          <p:cNvPr id="303108" name="Text Box 4"/>
          <p:cNvSpPr txBox="1">
            <a:spLocks noChangeArrowheads="1"/>
          </p:cNvSpPr>
          <p:nvPr/>
        </p:nvSpPr>
        <p:spPr bwMode="auto">
          <a:xfrm>
            <a:off x="4427538" y="4956175"/>
            <a:ext cx="47164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200" b="1">
                <a:solidFill>
                  <a:srgbClr val="000000"/>
                </a:solidFill>
                <a:latin typeface="Arial" charset="0"/>
              </a:rPr>
              <a:t>Энэ нь 13-р зууныг хүртэл байнгын хувилбар хэвээр байв</a:t>
            </a:r>
          </a:p>
        </p:txBody>
      </p:sp>
      <p:sp>
        <p:nvSpPr>
          <p:cNvPr id="303110" name="Text Box 6"/>
          <p:cNvSpPr txBox="1">
            <a:spLocks noChangeArrowheads="1"/>
          </p:cNvSpPr>
          <p:nvPr/>
        </p:nvSpPr>
        <p:spPr bwMode="auto">
          <a:xfrm>
            <a:off x="152400" y="15240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000000"/>
                </a:solidFill>
                <a:latin typeface="Arial" charset="0"/>
              </a:rPr>
              <a:t>Үйл үг “</a:t>
            </a:r>
            <a:r>
              <a:rPr lang="en-US" altLang="ja-JP" sz="3200" b="1">
                <a:solidFill>
                  <a:srgbClr val="000000"/>
                </a:solidFill>
                <a:latin typeface="Arial" charset="0"/>
              </a:rPr>
              <a:t>баптисм</a:t>
            </a:r>
            <a:r>
              <a:rPr lang="en-US" sz="3200" b="1">
                <a:solidFill>
                  <a:srgbClr val="000000"/>
                </a:solidFill>
                <a:latin typeface="Arial" charset="0"/>
              </a:rPr>
              <a:t>”</a:t>
            </a:r>
            <a:r>
              <a:rPr lang="en-US" altLang="ja-JP" sz="3200" b="1">
                <a:solidFill>
                  <a:srgbClr val="000000"/>
                </a:solidFill>
                <a:latin typeface="Arial" charset="0"/>
              </a:rPr>
              <a:t> нь ”булхуулах” юм! </a:t>
            </a:r>
            <a:endParaRPr lang="en-US" sz="3200" b="1">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03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p:bldP spid="303108" grpId="0"/>
      <p:bldP spid="3031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a:xfrm>
            <a:off x="304800" y="274638"/>
            <a:ext cx="8534400" cy="1143000"/>
          </a:xfrm>
        </p:spPr>
        <p:txBody>
          <a:bodyPr/>
          <a:lstStyle/>
          <a:p>
            <a:pPr eaLnBrk="1" hangingPunct="1"/>
            <a:r>
              <a:rPr lang="en-US" sz="3200">
                <a:latin typeface="Arial" charset="0"/>
                <a:ea typeface="ＭＳ Ｐゴシック" charset="0"/>
                <a:cs typeface="ＭＳ Ｐゴシック" charset="0"/>
              </a:rPr>
              <a:t>Хувцас нь тэгвэл ямах байх вэ?</a:t>
            </a:r>
          </a:p>
        </p:txBody>
      </p:sp>
      <p:pic>
        <p:nvPicPr>
          <p:cNvPr id="161794" name="Picture 3" descr="victorian christening gown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609850" y="2051050"/>
            <a:ext cx="1954213" cy="3981450"/>
          </a:xfrm>
        </p:spPr>
      </p:pic>
      <p:pic>
        <p:nvPicPr>
          <p:cNvPr id="161795" name="Picture 4" descr="boys christening outfi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651500" y="2125663"/>
            <a:ext cx="2320925" cy="3925887"/>
          </a:xfr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5257800" y="960438"/>
            <a:ext cx="3581400" cy="4373562"/>
          </a:xfrm>
        </p:spPr>
        <p:txBody>
          <a:bodyPr/>
          <a:lstStyle/>
          <a:p>
            <a:pPr eaLnBrk="1" hangingPunct="1"/>
            <a:r>
              <a:rPr lang="en-US" sz="3200">
                <a:latin typeface="Arial" charset="0"/>
                <a:ea typeface="ＭＳ Ｐゴシック" charset="0"/>
                <a:cs typeface="ＭＳ Ｐゴシック" charset="0"/>
              </a:rPr>
              <a:t>Та энэ нялх хүүхдийг усанд дүрмээр байна уу?</a:t>
            </a:r>
          </a:p>
        </p:txBody>
      </p:sp>
      <p:pic>
        <p:nvPicPr>
          <p:cNvPr id="163843" name="Picture 3" descr="matthe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94263" cy="6858000"/>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ctrTitle"/>
          </p:nvPr>
        </p:nvSpPr>
        <p:spPr>
          <a:xfrm>
            <a:off x="5029200" y="990600"/>
            <a:ext cx="3810000" cy="2438400"/>
          </a:xfrm>
        </p:spPr>
        <p:txBody>
          <a:bodyPr/>
          <a:lstStyle/>
          <a:p>
            <a:pPr eaLnBrk="1" hangingPunct="1"/>
            <a:r>
              <a:rPr lang="en-US">
                <a:latin typeface="Arial" charset="0"/>
                <a:ea typeface="ＭＳ Ｐゴシック" charset="0"/>
                <a:cs typeface="ＭＳ Ｐゴシック" charset="0"/>
              </a:rPr>
              <a:t>Нялх хүүхдийн Булхуулалт!</a:t>
            </a:r>
          </a:p>
        </p:txBody>
      </p:sp>
      <p:pic>
        <p:nvPicPr>
          <p:cNvPr id="165890" name="Picture 4" descr="makena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52400"/>
            <a:ext cx="9144000" cy="990600"/>
          </a:xfrm>
        </p:spPr>
        <p:txBody>
          <a:bodyPr/>
          <a:lstStyle/>
          <a:p>
            <a:pPr eaLnBrk="1" hangingPunct="1">
              <a:defRPr/>
            </a:pPr>
            <a:r>
              <a:rPr lang="en-US" b="1" dirty="0" err="1" smtClean="0">
                <a:latin typeface="Arial" charset="0"/>
                <a:ea typeface="ＭＳ Ｐゴシック" charset="0"/>
                <a:cs typeface="ＭＳ Ｐゴシック" charset="0"/>
              </a:rPr>
              <a:t>Булхах</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үйл</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нь</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сайн</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тохирно</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141</a:t>
            </a:r>
          </a:p>
        </p:txBody>
      </p:sp>
      <p:sp>
        <p:nvSpPr>
          <p:cNvPr id="84998" name="Rectangle 6"/>
          <p:cNvSpPr>
            <a:spLocks noChangeArrowheads="1"/>
          </p:cNvSpPr>
          <p:nvPr/>
        </p:nvSpPr>
        <p:spPr bwMode="auto">
          <a:xfrm>
            <a:off x="304800" y="1143000"/>
            <a:ext cx="8839200" cy="13716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86D1EC"/>
              </a:buClr>
              <a:buSzPct val="90000"/>
              <a:buFont typeface="Wingdings" charset="0"/>
              <a:buBlip>
                <a:blip r:embed="rId3"/>
              </a:buBlip>
              <a:defRPr/>
            </a:pPr>
            <a:r>
              <a:rPr lang="en-US" sz="3600" dirty="0" err="1">
                <a:solidFill>
                  <a:srgbClr val="FFFFFF"/>
                </a:solidFill>
                <a:effectLst>
                  <a:outerShdw blurRad="38100" dist="38100" dir="2700000" algn="tl">
                    <a:srgbClr val="000000"/>
                  </a:outerShdw>
                </a:effectLst>
                <a:latin typeface="Arial" charset="0"/>
              </a:rPr>
              <a:t>Христийн</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үхэл</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амилалтай</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адилтгал</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Ром</a:t>
            </a:r>
            <a:r>
              <a:rPr lang="en-US" sz="3600" dirty="0">
                <a:solidFill>
                  <a:srgbClr val="FFFFFF"/>
                </a:solidFill>
                <a:effectLst>
                  <a:outerShdw blurRad="38100" dist="38100" dir="2700000" algn="tl">
                    <a:srgbClr val="000000"/>
                  </a:outerShdw>
                </a:effectLst>
                <a:latin typeface="Arial" charset="0"/>
              </a:rPr>
              <a:t> 6:3-5; </a:t>
            </a:r>
            <a:r>
              <a:rPr lang="en-US" sz="3600" dirty="0" err="1">
                <a:solidFill>
                  <a:srgbClr val="FFFFFF"/>
                </a:solidFill>
                <a:effectLst>
                  <a:outerShdw blurRad="38100" dist="38100" dir="2700000" algn="tl">
                    <a:srgbClr val="000000"/>
                  </a:outerShdw>
                </a:effectLst>
                <a:latin typeface="Arial" charset="0"/>
              </a:rPr>
              <a:t>Кол</a:t>
            </a:r>
            <a:r>
              <a:rPr lang="en-US" sz="3600" dirty="0">
                <a:solidFill>
                  <a:srgbClr val="FFFFFF"/>
                </a:solidFill>
                <a:effectLst>
                  <a:outerShdw blurRad="38100" dist="38100" dir="2700000" algn="tl">
                    <a:srgbClr val="000000"/>
                  </a:outerShdw>
                </a:effectLst>
                <a:latin typeface="Arial" charset="0"/>
              </a:rPr>
              <a:t> 2:12)</a:t>
            </a:r>
          </a:p>
        </p:txBody>
      </p:sp>
      <p:pic>
        <p:nvPicPr>
          <p:cNvPr id="85004" name="Picture 12" descr="baptism-immer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56832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3" descr="Photo_wate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950" y="4105275"/>
            <a:ext cx="4210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 Box 14"/>
          <p:cNvSpPr txBox="1">
            <a:spLocks noChangeArrowheads="1"/>
          </p:cNvSpPr>
          <p:nvPr/>
        </p:nvSpPr>
        <p:spPr bwMode="auto">
          <a:xfrm>
            <a:off x="-33338" y="5256213"/>
            <a:ext cx="5181601" cy="138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800" b="1" smtClean="0">
                <a:solidFill>
                  <a:srgbClr val="FFFFFF"/>
                </a:solidFill>
                <a:effectLst>
                  <a:outerShdw blurRad="50800" dist="88900" dir="2700000" algn="tl" rotWithShape="0">
                    <a:srgbClr val="000000"/>
                  </a:outerShdw>
                </a:effectLst>
                <a:latin typeface="Arial" charset="0"/>
              </a:rPr>
              <a:t>Ром 6:4  ...</a:t>
            </a:r>
            <a:r>
              <a:rPr lang="ru-RU" sz="2800" b="1" smtClean="0">
                <a:solidFill>
                  <a:srgbClr val="FFFFFF"/>
                </a:solidFill>
                <a:effectLst>
                  <a:outerShdw blurRad="50800" dist="88900" dir="2700000" algn="tl" rotWithShape="0">
                    <a:srgbClr val="000000"/>
                  </a:outerShdw>
                </a:effectLst>
                <a:latin typeface="Arial" charset="0"/>
              </a:rPr>
              <a:t>үхэл уруу баптисм хүртсэнээр Түүнтэй хамт оршуулагдсан</a:t>
            </a:r>
            <a:endParaRPr lang="en-US" sz="2800" b="1" smtClean="0">
              <a:solidFill>
                <a:srgbClr val="FFFFFF"/>
              </a:solidFill>
              <a:effectLst>
                <a:outerShdw blurRad="50800" dist="88900" dir="2700000" algn="tl" rotWithShape="0">
                  <a:srgbClr val="000000"/>
                </a:outerShdw>
              </a:effectLst>
              <a:latin typeface="Arial" charset="0"/>
            </a:endParaRPr>
          </a:p>
        </p:txBody>
      </p:sp>
      <p:sp>
        <p:nvSpPr>
          <p:cNvPr id="85007" name="Text Box 15"/>
          <p:cNvSpPr txBox="1">
            <a:spLocks noChangeArrowheads="1"/>
          </p:cNvSpPr>
          <p:nvPr/>
        </p:nvSpPr>
        <p:spPr bwMode="auto">
          <a:xfrm>
            <a:off x="3379788" y="2362200"/>
            <a:ext cx="5729287" cy="181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defRPr/>
            </a:pPr>
            <a:r>
              <a:rPr lang="ru-RU" sz="2800" b="1" dirty="0" err="1" smtClean="0">
                <a:solidFill>
                  <a:srgbClr val="FFFFFF"/>
                </a:solidFill>
                <a:effectLst>
                  <a:outerShdw blurRad="50800" dist="88900" dir="2700000" algn="tl" rotWithShape="0">
                    <a:srgbClr val="000000"/>
                  </a:outerShdw>
                </a:effectLst>
                <a:latin typeface="Arial" charset="0"/>
              </a:rPr>
              <a:t>Тиймд</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Эцэгийн</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алдраар</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Христ</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үхэгсдээс</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амилуулагдсаны</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адил</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бид</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мөн</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шинэ</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амийн</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дотор</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явахын</a:t>
            </a:r>
            <a:r>
              <a:rPr lang="ru-RU" sz="2800" b="1" dirty="0" smtClean="0">
                <a:solidFill>
                  <a:srgbClr val="FFFFFF"/>
                </a:solidFill>
                <a:effectLst>
                  <a:outerShdw blurRad="50800" dist="88900" dir="2700000" algn="tl" rotWithShape="0">
                    <a:srgbClr val="000000"/>
                  </a:outerShdw>
                </a:effectLst>
                <a:latin typeface="Arial" charset="0"/>
              </a:rPr>
              <a:t> </a:t>
            </a:r>
            <a:r>
              <a:rPr lang="ru-RU" sz="2800" b="1" dirty="0" err="1" smtClean="0">
                <a:solidFill>
                  <a:srgbClr val="FFFFFF"/>
                </a:solidFill>
                <a:effectLst>
                  <a:outerShdw blurRad="50800" dist="88900" dir="2700000" algn="tl" rotWithShape="0">
                    <a:srgbClr val="000000"/>
                  </a:outerShdw>
                </a:effectLst>
                <a:latin typeface="Arial" charset="0"/>
              </a:rPr>
              <a:t>тулд</a:t>
            </a:r>
            <a:endParaRPr lang="en-US" dirty="0" smtClean="0">
              <a:solidFill>
                <a:srgbClr val="FFFFFF"/>
              </a:solidFill>
              <a:effectLst>
                <a:outerShdw blurRad="50800" dist="88900" dir="2700000" algn="tl" rotWithShape="0">
                  <a:srgbClr val="000000"/>
                </a:outerShdw>
              </a:effectLst>
              <a:latin typeface="Arial" charset="0"/>
            </a:endParaRPr>
          </a:p>
        </p:txBody>
      </p:sp>
      <p:sp>
        <p:nvSpPr>
          <p:cNvPr id="85008" name="AutoShape 16"/>
          <p:cNvSpPr>
            <a:spLocks noChangeArrowheads="1"/>
          </p:cNvSpPr>
          <p:nvPr/>
        </p:nvSpPr>
        <p:spPr bwMode="auto">
          <a:xfrm rot="-5400000">
            <a:off x="3695700" y="4533900"/>
            <a:ext cx="21336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fade">
                                      <p:cBhvr>
                                        <p:cTn id="7" dur="800" decel="100000"/>
                                        <p:tgtEl>
                                          <p:spTgt spid="84998">
                                            <p:txEl>
                                              <p:pRg st="0" end="0"/>
                                            </p:txEl>
                                          </p:spTgt>
                                        </p:tgtEl>
                                      </p:cBhvr>
                                    </p:animEffect>
                                    <p:anim calcmode="lin" valueType="num">
                                      <p:cBhvr>
                                        <p:cTn id="8" dur="800" decel="100000" fill="hold"/>
                                        <p:tgtEl>
                                          <p:spTgt spid="8499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499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499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499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4998">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85004"/>
                                        </p:tgtEl>
                                        <p:attrNameLst>
                                          <p:attrName>style.visibility</p:attrName>
                                        </p:attrNameLst>
                                      </p:cBhvr>
                                      <p:to>
                                        <p:strVal val="visible"/>
                                      </p:to>
                                    </p:set>
                                    <p:animEffect transition="in" filter="dissolve">
                                      <p:cBhvr>
                                        <p:cTn id="16" dur="500"/>
                                        <p:tgtEl>
                                          <p:spTgt spid="85004"/>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85006">
                                            <p:txEl>
                                              <p:pRg st="0" end="0"/>
                                            </p:txEl>
                                          </p:spTgt>
                                        </p:tgtEl>
                                        <p:attrNameLst>
                                          <p:attrName>style.visibility</p:attrName>
                                        </p:attrNameLst>
                                      </p:cBhvr>
                                      <p:to>
                                        <p:strVal val="visible"/>
                                      </p:to>
                                    </p:set>
                                    <p:animEffect transition="in" filter="dissolve">
                                      <p:cBhvr>
                                        <p:cTn id="20" dur="500"/>
                                        <p:tgtEl>
                                          <p:spTgt spid="8500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5008"/>
                                        </p:tgtEl>
                                        <p:attrNameLst>
                                          <p:attrName>style.visibility</p:attrName>
                                        </p:attrNameLst>
                                      </p:cBhvr>
                                      <p:to>
                                        <p:strVal val="visible"/>
                                      </p:to>
                                    </p:set>
                                    <p:animEffect transition="in" filter="wipe(down)">
                                      <p:cBhvr>
                                        <p:cTn id="25" dur="500"/>
                                        <p:tgtEl>
                                          <p:spTgt spid="85008"/>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5007">
                                            <p:txEl>
                                              <p:pRg st="0" end="0"/>
                                            </p:txEl>
                                          </p:spTgt>
                                        </p:tgtEl>
                                        <p:attrNameLst>
                                          <p:attrName>style.visibility</p:attrName>
                                        </p:attrNameLst>
                                      </p:cBhvr>
                                      <p:to>
                                        <p:strVal val="visible"/>
                                      </p:to>
                                    </p:set>
                                    <p:animEffect transition="in" filter="dissolve">
                                      <p:cBhvr>
                                        <p:cTn id="29" dur="500"/>
                                        <p:tgtEl>
                                          <p:spTgt spid="85007">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85005"/>
                                        </p:tgtEl>
                                        <p:attrNameLst>
                                          <p:attrName>style.visibility</p:attrName>
                                        </p:attrNameLst>
                                      </p:cBhvr>
                                      <p:to>
                                        <p:strVal val="visible"/>
                                      </p:to>
                                    </p:set>
                                    <p:animEffect transition="in" filter="dissolve">
                                      <p:cBhvr>
                                        <p:cTn id="33" dur="500"/>
                                        <p:tgtEl>
                                          <p:spTgt spid="85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build="p" autoUpdateAnimBg="0"/>
      <p:bldP spid="85007" grpId="0" build="p" autoUpdateAnimBg="0"/>
      <p:bldP spid="8500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228600" y="152400"/>
            <a:ext cx="8915400" cy="990600"/>
          </a:xfrm>
        </p:spPr>
        <p:txBody>
          <a:bodyPr/>
          <a:lstStyle/>
          <a:p>
            <a:pPr eaLnBrk="1" hangingPunct="1">
              <a:defRPr/>
            </a:pPr>
            <a:r>
              <a:rPr lang="en-US" b="1" dirty="0" err="1">
                <a:latin typeface="Arial" charset="0"/>
                <a:ea typeface="ＭＳ Ｐゴシック" charset="0"/>
                <a:cs typeface="ＭＳ Ｐゴシック" charset="0"/>
              </a:rPr>
              <a:t>Булхах</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үйл</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нь</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сайн</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тохирно</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169986" name="Text Box 3"/>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141</a:t>
            </a:r>
          </a:p>
        </p:txBody>
      </p:sp>
      <p:sp>
        <p:nvSpPr>
          <p:cNvPr id="175108" name="Rectangle 4"/>
          <p:cNvSpPr>
            <a:spLocks noChangeArrowheads="1"/>
          </p:cNvSpPr>
          <p:nvPr/>
        </p:nvSpPr>
        <p:spPr bwMode="auto">
          <a:xfrm>
            <a:off x="304800" y="1295400"/>
            <a:ext cx="8839200" cy="2362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86D1EC"/>
              </a:buClr>
              <a:buSzPct val="90000"/>
              <a:buFont typeface="Wingdings" charset="0"/>
              <a:buBlip>
                <a:blip r:embed="rId3"/>
              </a:buBlip>
              <a:defRPr/>
            </a:pPr>
            <a:r>
              <a:rPr lang="en-US" sz="3600" dirty="0" err="1">
                <a:solidFill>
                  <a:srgbClr val="FFFFFF"/>
                </a:solidFill>
                <a:effectLst>
                  <a:outerShdw blurRad="38100" dist="38100" dir="2700000" algn="tl">
                    <a:srgbClr val="000000"/>
                  </a:outerShdw>
                </a:effectLst>
                <a:latin typeface="Arial" charset="0"/>
              </a:rPr>
              <a:t>Христийн</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үхэл</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амилалтай</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адилтгал</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Ром</a:t>
            </a:r>
            <a:r>
              <a:rPr lang="en-US" sz="3600" dirty="0">
                <a:solidFill>
                  <a:srgbClr val="FFFFFF"/>
                </a:solidFill>
                <a:effectLst>
                  <a:outerShdw blurRad="38100" dist="38100" dir="2700000" algn="tl">
                    <a:srgbClr val="000000"/>
                  </a:outerShdw>
                </a:effectLst>
                <a:latin typeface="Arial" charset="0"/>
              </a:rPr>
              <a:t> 6:3-5; </a:t>
            </a:r>
            <a:r>
              <a:rPr lang="en-US" sz="3600" dirty="0" err="1">
                <a:solidFill>
                  <a:srgbClr val="FFFFFF"/>
                </a:solidFill>
                <a:effectLst>
                  <a:outerShdw blurRad="38100" dist="38100" dir="2700000" algn="tl">
                    <a:srgbClr val="000000"/>
                  </a:outerShdw>
                </a:effectLst>
                <a:latin typeface="Arial" charset="0"/>
              </a:rPr>
              <a:t>Кол</a:t>
            </a:r>
            <a:r>
              <a:rPr lang="en-US" sz="3600" dirty="0">
                <a:solidFill>
                  <a:srgbClr val="FFFFFF"/>
                </a:solidFill>
                <a:effectLst>
                  <a:outerShdw blurRad="38100" dist="38100" dir="2700000" algn="tl">
                    <a:srgbClr val="000000"/>
                  </a:outerShdw>
                </a:effectLst>
                <a:latin typeface="Arial" charset="0"/>
              </a:rPr>
              <a:t> 2:12)</a:t>
            </a:r>
          </a:p>
          <a:p>
            <a:pPr marL="342900" indent="-342900" eaLnBrk="1" hangingPunct="1">
              <a:lnSpc>
                <a:spcPct val="90000"/>
              </a:lnSpc>
              <a:spcBef>
                <a:spcPct val="20000"/>
              </a:spcBef>
              <a:buClr>
                <a:srgbClr val="86D1EC"/>
              </a:buClr>
              <a:buSzPct val="90000"/>
              <a:buFont typeface="Wingdings" charset="0"/>
              <a:buBlip>
                <a:blip r:embed="rId3"/>
              </a:buBlip>
              <a:defRPr/>
            </a:pPr>
            <a:r>
              <a:rPr lang="en-US" sz="3600" dirty="0" err="1">
                <a:solidFill>
                  <a:srgbClr val="FFFFFF"/>
                </a:solidFill>
                <a:effectLst>
                  <a:outerShdw blurRad="38100" dist="38100" dir="2700000" algn="tl">
                    <a:srgbClr val="000000"/>
                  </a:outerShdw>
                </a:effectLst>
                <a:latin typeface="Arial" charset="0"/>
              </a:rPr>
              <a:t>Христийн</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эрх</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мэдэлд</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захирагдалт</a:t>
            </a:r>
            <a:r>
              <a:rPr lang="en-US" sz="3600" dirty="0">
                <a:solidFill>
                  <a:srgbClr val="FFFFFF"/>
                </a:solidFill>
                <a:effectLst>
                  <a:outerShdw blurRad="38100" dist="38100" dir="2700000" algn="tl">
                    <a:srgbClr val="000000"/>
                  </a:outerShdw>
                </a:effectLst>
                <a:latin typeface="Arial" charset="0"/>
              </a:rPr>
              <a:t> </a:t>
            </a:r>
            <a:br>
              <a:rPr lang="en-US" sz="3600" dirty="0">
                <a:solidFill>
                  <a:srgbClr val="FFFFFF"/>
                </a:solidFill>
                <a:effectLst>
                  <a:outerShdw blurRad="38100" dist="38100" dir="2700000" algn="tl">
                    <a:srgbClr val="000000"/>
                  </a:outerShdw>
                </a:effectLst>
                <a:latin typeface="Arial" charset="0"/>
              </a:rPr>
            </a:br>
            <a:r>
              <a:rPr lang="en-US" sz="3600" dirty="0">
                <a:solidFill>
                  <a:srgbClr val="FFFFFF"/>
                </a:solidFill>
                <a:effectLst>
                  <a:outerShdw blurRad="38100" dist="38100" dir="2700000" algn="tl">
                    <a:srgbClr val="000000"/>
                  </a:outerShdw>
                </a:effectLst>
                <a:latin typeface="Arial" charset="0"/>
              </a:rPr>
              <a:t>(</a:t>
            </a:r>
            <a:r>
              <a:rPr lang="en-US" sz="3600" dirty="0" err="1">
                <a:solidFill>
                  <a:srgbClr val="FFFFFF"/>
                </a:solidFill>
                <a:effectLst>
                  <a:outerShdw blurRad="38100" dist="38100" dir="2700000" algn="tl">
                    <a:srgbClr val="000000"/>
                  </a:outerShdw>
                </a:effectLst>
                <a:latin typeface="Arial" charset="0"/>
              </a:rPr>
              <a:t>Mт</a:t>
            </a:r>
            <a:r>
              <a:rPr lang="en-US" sz="3600" dirty="0">
                <a:solidFill>
                  <a:srgbClr val="FFFFFF"/>
                </a:solidFill>
                <a:effectLst>
                  <a:outerShdw blurRad="38100" dist="38100" dir="2700000" algn="tl">
                    <a:srgbClr val="000000"/>
                  </a:outerShdw>
                </a:effectLst>
                <a:latin typeface="Arial" charset="0"/>
              </a:rPr>
              <a:t> 28:18-20)</a:t>
            </a:r>
          </a:p>
        </p:txBody>
      </p:sp>
      <p:pic>
        <p:nvPicPr>
          <p:cNvPr id="175109" name="Picture 5" descr="baptis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094163"/>
            <a:ext cx="35814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6"/>
          <p:cNvSpPr>
            <a:spLocks noChangeArrowheads="1"/>
          </p:cNvSpPr>
          <p:nvPr/>
        </p:nvSpPr>
        <p:spPr bwMode="auto">
          <a:xfrm>
            <a:off x="762000" y="4191000"/>
            <a:ext cx="4419600" cy="2362200"/>
          </a:xfrm>
          <a:prstGeom prst="rect">
            <a:avLst/>
          </a:prstGeom>
          <a:noFill/>
          <a:ln w="9525">
            <a:noFill/>
            <a:miter lim="800000"/>
            <a:headEnd/>
            <a:tailEnd/>
          </a:ln>
          <a:effectLst/>
        </p:spPr>
        <p:txBody>
          <a:bodyPr/>
          <a:lstStyle/>
          <a:p>
            <a:pPr eaLnBrk="1" hangingPunct="1">
              <a:lnSpc>
                <a:spcPct val="90000"/>
              </a:lnSpc>
              <a:spcBef>
                <a:spcPct val="20000"/>
              </a:spcBef>
              <a:buClr>
                <a:srgbClr val="86D1EC"/>
              </a:buClr>
              <a:buSzPct val="90000"/>
              <a:buFont typeface="Wingdings" charset="0"/>
              <a:buNone/>
              <a:defRPr/>
            </a:pPr>
            <a:r>
              <a:rPr lang="en-US" altLang="ja-JP" sz="3000" i="1" dirty="0">
                <a:solidFill>
                  <a:srgbClr val="FFFFFF"/>
                </a:solidFill>
                <a:effectLst>
                  <a:outerShdw blurRad="38100" dist="38100" dir="2700000" algn="tl">
                    <a:srgbClr val="000000"/>
                  </a:outerShdw>
                </a:effectLst>
                <a:latin typeface="Arial" charset="0"/>
              </a:rPr>
              <a:t>"</a:t>
            </a:r>
            <a:r>
              <a:rPr lang="ru-RU" sz="3000" i="1" dirty="0" err="1">
                <a:solidFill>
                  <a:srgbClr val="FFFFFF"/>
                </a:solidFill>
                <a:effectLst>
                  <a:outerShdw blurRad="38100" dist="38100" dir="2700000" algn="tl">
                    <a:srgbClr val="000000"/>
                  </a:outerShdw>
                </a:effectLst>
                <a:latin typeface="Arial" charset="0"/>
              </a:rPr>
              <a:t>Тэнгэр</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газар</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дээрх</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бүх</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эрх</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мэдлийг</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Надад</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өгсөн</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Иймээс</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явж</a:t>
            </a:r>
            <a:r>
              <a:rPr lang="ru-RU" sz="3000" i="1" dirty="0">
                <a:solidFill>
                  <a:srgbClr val="FFFFFF"/>
                </a:solidFill>
                <a:effectLst>
                  <a:outerShdw blurRad="38100" dist="38100" dir="2700000" algn="tl">
                    <a:srgbClr val="000000"/>
                  </a:outerShdw>
                </a:effectLst>
                <a:latin typeface="Arial" charset="0"/>
              </a:rPr>
              <a:t>, … </a:t>
            </a:r>
            <a:r>
              <a:rPr lang="ru-RU" sz="3000" i="1" dirty="0" err="1">
                <a:solidFill>
                  <a:srgbClr val="FFFFFF"/>
                </a:solidFill>
                <a:effectLst>
                  <a:outerShdw blurRad="38100" dist="38100" dir="2700000" algn="tl">
                    <a:srgbClr val="000000"/>
                  </a:outerShdw>
                </a:effectLst>
                <a:latin typeface="Arial" charset="0"/>
              </a:rPr>
              <a:t>дагалдагч</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болго</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баптисм</a:t>
            </a:r>
            <a:r>
              <a:rPr lang="ru-RU" sz="3000" i="1" dirty="0">
                <a:solidFill>
                  <a:srgbClr val="FFFFFF"/>
                </a:solidFill>
                <a:effectLst>
                  <a:outerShdw blurRad="38100" dist="38100" dir="2700000" algn="tl">
                    <a:srgbClr val="000000"/>
                  </a:outerShdw>
                </a:effectLst>
                <a:latin typeface="Arial" charset="0"/>
              </a:rPr>
              <a:t> </a:t>
            </a:r>
            <a:r>
              <a:rPr lang="ru-RU" sz="3000" i="1" dirty="0" err="1">
                <a:solidFill>
                  <a:srgbClr val="FFFFFF"/>
                </a:solidFill>
                <a:effectLst>
                  <a:outerShdw blurRad="38100" dist="38100" dir="2700000" algn="tl">
                    <a:srgbClr val="000000"/>
                  </a:outerShdw>
                </a:effectLst>
                <a:latin typeface="Arial" charset="0"/>
              </a:rPr>
              <a:t>хүртээ</a:t>
            </a:r>
            <a:r>
              <a:rPr lang="en-US" sz="3000" i="1" dirty="0">
                <a:solidFill>
                  <a:srgbClr val="FFFFFF"/>
                </a:solidFill>
                <a:effectLst>
                  <a:outerShdw blurRad="38100" dist="38100" dir="2700000" algn="tl">
                    <a:srgbClr val="000000"/>
                  </a:outerShdw>
                </a:effectLst>
                <a:latin typeface="Arial" charset="0"/>
              </a:rPr>
              <a:t>…</a:t>
            </a:r>
            <a:r>
              <a:rPr lang="en-US" altLang="ja-JP" sz="3000" i="1" dirty="0">
                <a:solidFill>
                  <a:srgbClr val="FFFFFF"/>
                </a:solidFill>
                <a:effectLst>
                  <a:outerShdw blurRad="38100" dist="38100" dir="2700000" algn="tl">
                    <a:srgbClr val="000000"/>
                  </a:outerShdw>
                </a:effectLst>
                <a:latin typeface="Arial" charset="0"/>
              </a:rPr>
              <a:t>"</a:t>
            </a:r>
            <a:endParaRPr lang="en-US" sz="3000" i="1" dirty="0">
              <a:solidFill>
                <a:srgbClr val="FFFFFF"/>
              </a:solidFill>
              <a:effectLst>
                <a:outerShdw blurRad="38100" dist="38100" dir="2700000" algn="tl">
                  <a:srgbClr val="000000"/>
                </a:outerShd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animEffect transition="in" filter="fade">
                                      <p:cBhvr>
                                        <p:cTn id="7" dur="800" decel="100000"/>
                                        <p:tgtEl>
                                          <p:spTgt spid="175108">
                                            <p:txEl>
                                              <p:pRg st="0" end="0"/>
                                            </p:txEl>
                                          </p:spTgt>
                                        </p:tgtEl>
                                      </p:cBhvr>
                                    </p:animEffect>
                                    <p:anim calcmode="lin" valueType="num">
                                      <p:cBhvr>
                                        <p:cTn id="8" dur="800" decel="100000" fill="hold"/>
                                        <p:tgtEl>
                                          <p:spTgt spid="17510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510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510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510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510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175108">
                                            <p:txEl>
                                              <p:pRg st="1" end="1"/>
                                            </p:txEl>
                                          </p:spTgt>
                                        </p:tgtEl>
                                        <p:attrNameLst>
                                          <p:attrName>style.visibility</p:attrName>
                                        </p:attrNameLst>
                                      </p:cBhvr>
                                      <p:to>
                                        <p:strVal val="visible"/>
                                      </p:to>
                                    </p:set>
                                    <p:animEffect transition="in" filter="fade">
                                      <p:cBhvr>
                                        <p:cTn id="17" dur="800" decel="100000"/>
                                        <p:tgtEl>
                                          <p:spTgt spid="175108">
                                            <p:txEl>
                                              <p:pRg st="1" end="1"/>
                                            </p:txEl>
                                          </p:spTgt>
                                        </p:tgtEl>
                                      </p:cBhvr>
                                    </p:animEffect>
                                    <p:anim calcmode="lin" valueType="num">
                                      <p:cBhvr>
                                        <p:cTn id="18" dur="800" decel="100000" fill="hold"/>
                                        <p:tgtEl>
                                          <p:spTgt spid="175108">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75108">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75108">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5108">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510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175110">
                                            <p:txEl>
                                              <p:pRg st="0" end="0"/>
                                            </p:txEl>
                                          </p:spTgt>
                                        </p:tgtEl>
                                        <p:attrNameLst>
                                          <p:attrName>style.visibility</p:attrName>
                                        </p:attrNameLst>
                                      </p:cBhvr>
                                      <p:to>
                                        <p:strVal val="visible"/>
                                      </p:to>
                                    </p:set>
                                    <p:animEffect transition="in" filter="fade">
                                      <p:cBhvr>
                                        <p:cTn id="27" dur="800" decel="100000"/>
                                        <p:tgtEl>
                                          <p:spTgt spid="175110">
                                            <p:txEl>
                                              <p:pRg st="0" end="0"/>
                                            </p:txEl>
                                          </p:spTgt>
                                        </p:tgtEl>
                                      </p:cBhvr>
                                    </p:animEffect>
                                    <p:anim calcmode="lin" valueType="num">
                                      <p:cBhvr>
                                        <p:cTn id="28" dur="800" decel="100000" fill="hold"/>
                                        <p:tgtEl>
                                          <p:spTgt spid="175110">
                                            <p:txEl>
                                              <p:pRg st="0" end="0"/>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75110">
                                            <p:txEl>
                                              <p:pRg st="0" end="0"/>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75110">
                                            <p:txEl>
                                              <p:pRg st="0" end="0"/>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75110">
                                            <p:txEl>
                                              <p:pRg st="0" end="0"/>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75110">
                                            <p:txEl>
                                              <p:pRg st="0" end="0"/>
                                            </p:txEl>
                                          </p:spTgt>
                                        </p:tgtEl>
                                        <p:attrNameLst>
                                          <p:attrName>ppt_y</p:attrName>
                                        </p:attrNameLst>
                                      </p:cBhvr>
                                      <p:tavLst>
                                        <p:tav tm="0">
                                          <p:val>
                                            <p:strVal val="#ppt_y+0.1"/>
                                          </p:val>
                                        </p:tav>
                                        <p:tav tm="100000">
                                          <p:val>
                                            <p:strVal val="#ppt_y"/>
                                          </p:val>
                                        </p:tav>
                                      </p:tavLst>
                                    </p:anim>
                                  </p:childTnLst>
                                </p:cTn>
                              </p:par>
                            </p:childTnLst>
                          </p:cTn>
                        </p:par>
                        <p:par>
                          <p:cTn id="33" fill="hold" nodeType="afterGroup">
                            <p:stCondLst>
                              <p:cond delay="1000"/>
                            </p:stCondLst>
                            <p:childTnLst>
                              <p:par>
                                <p:cTn id="34" presetID="21" presetClass="entr" presetSubtype="4" fill="hold" nodeType="afterEffect">
                                  <p:stCondLst>
                                    <p:cond delay="0"/>
                                  </p:stCondLst>
                                  <p:childTnLst>
                                    <p:set>
                                      <p:cBhvr>
                                        <p:cTn id="35" dur="1" fill="hold">
                                          <p:stCondLst>
                                            <p:cond delay="0"/>
                                          </p:stCondLst>
                                        </p:cTn>
                                        <p:tgtEl>
                                          <p:spTgt spid="175109"/>
                                        </p:tgtEl>
                                        <p:attrNameLst>
                                          <p:attrName>style.visibility</p:attrName>
                                        </p:attrNameLst>
                                      </p:cBhvr>
                                      <p:to>
                                        <p:strVal val="visible"/>
                                      </p:to>
                                    </p:set>
                                    <p:animEffect transition="in" filter="wheel(4)">
                                      <p:cBhvr>
                                        <p:cTn id="36" dur="20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228600" y="152400"/>
            <a:ext cx="8915400" cy="990600"/>
          </a:xfrm>
        </p:spPr>
        <p:txBody>
          <a:bodyPr/>
          <a:lstStyle/>
          <a:p>
            <a:pPr eaLnBrk="1" hangingPunct="1">
              <a:defRPr/>
            </a:pPr>
            <a:r>
              <a:rPr lang="en-US" b="1" dirty="0" err="1">
                <a:latin typeface="Arial" charset="0"/>
                <a:ea typeface="ＭＳ Ｐゴシック" charset="0"/>
                <a:cs typeface="ＭＳ Ｐゴシック" charset="0"/>
              </a:rPr>
              <a:t>Булхах</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үйл</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нь</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сайн</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тохирно</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172034" name="Text Box 3"/>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141</a:t>
            </a:r>
          </a:p>
        </p:txBody>
      </p:sp>
      <p:sp>
        <p:nvSpPr>
          <p:cNvPr id="177156" name="Rectangle 4"/>
          <p:cNvSpPr>
            <a:spLocks noChangeArrowheads="1"/>
          </p:cNvSpPr>
          <p:nvPr/>
        </p:nvSpPr>
        <p:spPr bwMode="auto">
          <a:xfrm>
            <a:off x="304800" y="1295400"/>
            <a:ext cx="8839200" cy="30480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86D1EC"/>
              </a:buClr>
              <a:buSzPct val="90000"/>
              <a:buFont typeface="Wingdings" charset="0"/>
              <a:buBlip>
                <a:blip r:embed="rId3"/>
              </a:buBlip>
              <a:defRPr/>
            </a:pPr>
            <a:r>
              <a:rPr lang="en-US" sz="3600" dirty="0" err="1">
                <a:solidFill>
                  <a:srgbClr val="FFFFFF"/>
                </a:solidFill>
                <a:effectLst>
                  <a:outerShdw blurRad="38100" dist="38100" dir="2700000" algn="tl">
                    <a:srgbClr val="000000"/>
                  </a:outerShdw>
                </a:effectLst>
                <a:latin typeface="Arial" charset="0"/>
              </a:rPr>
              <a:t>Христийн</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үхэл</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амилалтай</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адилтгал</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Ром</a:t>
            </a:r>
            <a:r>
              <a:rPr lang="en-US" sz="3600" dirty="0">
                <a:solidFill>
                  <a:srgbClr val="FFFFFF"/>
                </a:solidFill>
                <a:effectLst>
                  <a:outerShdw blurRad="38100" dist="38100" dir="2700000" algn="tl">
                    <a:srgbClr val="000000"/>
                  </a:outerShdw>
                </a:effectLst>
                <a:latin typeface="Arial" charset="0"/>
              </a:rPr>
              <a:t> 6:3-5; </a:t>
            </a:r>
            <a:r>
              <a:rPr lang="en-US" sz="3600" dirty="0" err="1">
                <a:solidFill>
                  <a:srgbClr val="FFFFFF"/>
                </a:solidFill>
                <a:effectLst>
                  <a:outerShdw blurRad="38100" dist="38100" dir="2700000" algn="tl">
                    <a:srgbClr val="000000"/>
                  </a:outerShdw>
                </a:effectLst>
                <a:latin typeface="Arial" charset="0"/>
              </a:rPr>
              <a:t>Кол</a:t>
            </a:r>
            <a:r>
              <a:rPr lang="en-US" sz="3600" dirty="0">
                <a:solidFill>
                  <a:srgbClr val="FFFFFF"/>
                </a:solidFill>
                <a:effectLst>
                  <a:outerShdw blurRad="38100" dist="38100" dir="2700000" algn="tl">
                    <a:srgbClr val="000000"/>
                  </a:outerShdw>
                </a:effectLst>
                <a:latin typeface="Arial" charset="0"/>
              </a:rPr>
              <a:t> 2:12)</a:t>
            </a:r>
          </a:p>
          <a:p>
            <a:pPr marL="342900" indent="-342900" eaLnBrk="1" hangingPunct="1">
              <a:lnSpc>
                <a:spcPct val="90000"/>
              </a:lnSpc>
              <a:spcBef>
                <a:spcPct val="20000"/>
              </a:spcBef>
              <a:buClr>
                <a:srgbClr val="86D1EC"/>
              </a:buClr>
              <a:buSzPct val="90000"/>
              <a:buFont typeface="Wingdings" charset="0"/>
              <a:buBlip>
                <a:blip r:embed="rId3"/>
              </a:buBlip>
              <a:defRPr/>
            </a:pPr>
            <a:r>
              <a:rPr lang="en-US" sz="3600" dirty="0" err="1">
                <a:solidFill>
                  <a:srgbClr val="FFFFFF"/>
                </a:solidFill>
                <a:effectLst>
                  <a:outerShdw blurRad="38100" dist="38100" dir="2700000" algn="tl">
                    <a:srgbClr val="000000"/>
                  </a:outerShdw>
                </a:effectLst>
                <a:latin typeface="Arial" charset="0"/>
              </a:rPr>
              <a:t>Христийн</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эрх</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мэдэлд</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захирагдалт</a:t>
            </a:r>
            <a:r>
              <a:rPr lang="en-US" sz="3600" dirty="0">
                <a:solidFill>
                  <a:srgbClr val="FFFFFF"/>
                </a:solidFill>
                <a:effectLst>
                  <a:outerShdw blurRad="38100" dist="38100" dir="2700000" algn="tl">
                    <a:srgbClr val="000000"/>
                  </a:outerShdw>
                </a:effectLst>
                <a:latin typeface="Arial" charset="0"/>
              </a:rPr>
              <a:t> </a:t>
            </a:r>
            <a:br>
              <a:rPr lang="en-US" sz="3600" dirty="0">
                <a:solidFill>
                  <a:srgbClr val="FFFFFF"/>
                </a:solidFill>
                <a:effectLst>
                  <a:outerShdw blurRad="38100" dist="38100" dir="2700000" algn="tl">
                    <a:srgbClr val="000000"/>
                  </a:outerShdw>
                </a:effectLst>
                <a:latin typeface="Arial" charset="0"/>
              </a:rPr>
            </a:br>
            <a:r>
              <a:rPr lang="en-US" sz="3600" dirty="0">
                <a:solidFill>
                  <a:srgbClr val="FFFFFF"/>
                </a:solidFill>
                <a:effectLst>
                  <a:outerShdw blurRad="38100" dist="38100" dir="2700000" algn="tl">
                    <a:srgbClr val="000000"/>
                  </a:outerShdw>
                </a:effectLst>
                <a:latin typeface="Arial" charset="0"/>
              </a:rPr>
              <a:t>(</a:t>
            </a:r>
            <a:r>
              <a:rPr lang="en-US" sz="3600" dirty="0" err="1">
                <a:solidFill>
                  <a:srgbClr val="FFFFFF"/>
                </a:solidFill>
                <a:effectLst>
                  <a:outerShdw blurRad="38100" dist="38100" dir="2700000" algn="tl">
                    <a:srgbClr val="000000"/>
                  </a:outerShdw>
                </a:effectLst>
                <a:latin typeface="Arial" charset="0"/>
              </a:rPr>
              <a:t>Mт</a:t>
            </a:r>
            <a:r>
              <a:rPr lang="en-US" sz="3600" dirty="0">
                <a:solidFill>
                  <a:srgbClr val="FFFFFF"/>
                </a:solidFill>
                <a:effectLst>
                  <a:outerShdw blurRad="38100" dist="38100" dir="2700000" algn="tl">
                    <a:srgbClr val="000000"/>
                  </a:outerShdw>
                </a:effectLst>
                <a:latin typeface="Arial" charset="0"/>
              </a:rPr>
              <a:t> 28:18-20)</a:t>
            </a:r>
          </a:p>
          <a:p>
            <a:pPr marL="342900" indent="-342900" eaLnBrk="1" hangingPunct="1">
              <a:lnSpc>
                <a:spcPct val="90000"/>
              </a:lnSpc>
              <a:spcBef>
                <a:spcPct val="20000"/>
              </a:spcBef>
              <a:buClr>
                <a:srgbClr val="86D1EC"/>
              </a:buClr>
              <a:buSzPct val="90000"/>
              <a:buFont typeface="Wingdings" charset="0"/>
              <a:buBlip>
                <a:blip r:embed="rId3"/>
              </a:buBlip>
              <a:defRPr/>
            </a:pPr>
            <a:r>
              <a:rPr lang="en-US" sz="3600" dirty="0" err="1">
                <a:solidFill>
                  <a:srgbClr val="FFFFFF"/>
                </a:solidFill>
                <a:effectLst>
                  <a:outerShdw blurRad="38100" dist="38100" dir="2700000" algn="tl">
                    <a:srgbClr val="000000"/>
                  </a:outerShdw>
                </a:effectLst>
                <a:latin typeface="Arial" charset="0"/>
              </a:rPr>
              <a:t>Бурханы</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өмнө</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дуулгавар</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ба</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сайн</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мөс</a:t>
            </a:r>
            <a:r>
              <a:rPr lang="en-US" sz="3600" dirty="0">
                <a:solidFill>
                  <a:srgbClr val="FFFFFF"/>
                </a:solidFill>
                <a:effectLst>
                  <a:outerShdw blurRad="38100" dist="38100" dir="2700000" algn="tl">
                    <a:srgbClr val="000000"/>
                  </a:outerShdw>
                </a:effectLst>
                <a:latin typeface="Arial" charset="0"/>
              </a:rPr>
              <a:t> </a:t>
            </a:r>
            <a:r>
              <a:rPr lang="en-US" sz="3600" dirty="0" err="1">
                <a:solidFill>
                  <a:srgbClr val="FFFFFF"/>
                </a:solidFill>
                <a:effectLst>
                  <a:outerShdw blurRad="38100" dist="38100" dir="2700000" algn="tl">
                    <a:srgbClr val="000000"/>
                  </a:outerShdw>
                </a:effectLst>
                <a:latin typeface="Arial" charset="0"/>
              </a:rPr>
              <a:t>чанар</a:t>
            </a:r>
            <a:r>
              <a:rPr lang="en-US" sz="3600" dirty="0">
                <a:solidFill>
                  <a:srgbClr val="FFFFFF"/>
                </a:solidFill>
                <a:effectLst>
                  <a:outerShdw blurRad="38100" dist="38100" dir="2700000" algn="tl">
                    <a:srgbClr val="000000"/>
                  </a:outerShdw>
                </a:effectLst>
                <a:latin typeface="Arial" charset="0"/>
              </a:rPr>
              <a:t> (1Пт 3:21)</a:t>
            </a:r>
          </a:p>
        </p:txBody>
      </p:sp>
      <p:pic>
        <p:nvPicPr>
          <p:cNvPr id="172036" name="Picture 5" descr="bd0821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083050"/>
            <a:ext cx="31829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fade">
                                      <p:cBhvr>
                                        <p:cTn id="7" dur="800" decel="100000"/>
                                        <p:tgtEl>
                                          <p:spTgt spid="177156">
                                            <p:txEl>
                                              <p:pRg st="0" end="0"/>
                                            </p:txEl>
                                          </p:spTgt>
                                        </p:tgtEl>
                                      </p:cBhvr>
                                    </p:animEffect>
                                    <p:anim calcmode="lin" valueType="num">
                                      <p:cBhvr>
                                        <p:cTn id="8" dur="800" decel="100000" fill="hold"/>
                                        <p:tgtEl>
                                          <p:spTgt spid="17715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715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715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715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7156">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177156">
                                            <p:txEl>
                                              <p:pRg st="1" end="1"/>
                                            </p:txEl>
                                          </p:spTgt>
                                        </p:tgtEl>
                                        <p:attrNameLst>
                                          <p:attrName>style.visibility</p:attrName>
                                        </p:attrNameLst>
                                      </p:cBhvr>
                                      <p:to>
                                        <p:strVal val="visible"/>
                                      </p:to>
                                    </p:set>
                                    <p:animEffect transition="in" filter="fade">
                                      <p:cBhvr>
                                        <p:cTn id="16" dur="800" decel="100000"/>
                                        <p:tgtEl>
                                          <p:spTgt spid="177156">
                                            <p:txEl>
                                              <p:pRg st="1" end="1"/>
                                            </p:txEl>
                                          </p:spTgt>
                                        </p:tgtEl>
                                      </p:cBhvr>
                                    </p:animEffect>
                                    <p:anim calcmode="lin" valueType="num">
                                      <p:cBhvr>
                                        <p:cTn id="17" dur="800" decel="100000" fill="hold"/>
                                        <p:tgtEl>
                                          <p:spTgt spid="177156">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77156">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77156">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7156">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7156">
                                            <p:txEl>
                                              <p:pRg st="1" end="1"/>
                                            </p:txEl>
                                          </p:spTgt>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nodeType="afterEffect">
                                  <p:stCondLst>
                                    <p:cond delay="0"/>
                                  </p:stCondLst>
                                  <p:childTnLst>
                                    <p:set>
                                      <p:cBhvr>
                                        <p:cTn id="24" dur="1" fill="hold">
                                          <p:stCondLst>
                                            <p:cond delay="0"/>
                                          </p:stCondLst>
                                        </p:cTn>
                                        <p:tgtEl>
                                          <p:spTgt spid="177156">
                                            <p:txEl>
                                              <p:pRg st="2" end="2"/>
                                            </p:txEl>
                                          </p:spTgt>
                                        </p:tgtEl>
                                        <p:attrNameLst>
                                          <p:attrName>style.visibility</p:attrName>
                                        </p:attrNameLst>
                                      </p:cBhvr>
                                      <p:to>
                                        <p:strVal val="visible"/>
                                      </p:to>
                                    </p:set>
                                    <p:animEffect transition="in" filter="fade">
                                      <p:cBhvr>
                                        <p:cTn id="25" dur="800" decel="100000"/>
                                        <p:tgtEl>
                                          <p:spTgt spid="177156">
                                            <p:txEl>
                                              <p:pRg st="2" end="2"/>
                                            </p:txEl>
                                          </p:spTgt>
                                        </p:tgtEl>
                                      </p:cBhvr>
                                    </p:animEffect>
                                    <p:anim calcmode="lin" valueType="num">
                                      <p:cBhvr>
                                        <p:cTn id="26" dur="800" decel="100000" fill="hold"/>
                                        <p:tgtEl>
                                          <p:spTgt spid="177156">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77156">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77156">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156">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15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228600" y="152400"/>
            <a:ext cx="4876800" cy="5715000"/>
          </a:xfrm>
        </p:spPr>
        <p:txBody>
          <a:bodyPr/>
          <a:lstStyle/>
          <a:p>
            <a:pPr eaLnBrk="1" hangingPunct="1">
              <a:defRPr/>
            </a:pPr>
            <a:r>
              <a:rPr lang="en-US" sz="6000" b="1" dirty="0" err="1" smtClean="0">
                <a:latin typeface="Arial" charset="0"/>
                <a:ea typeface="ＭＳ Ｐゴシック" charset="0"/>
                <a:cs typeface="ＭＳ Ｐゴシック" charset="0"/>
              </a:rPr>
              <a:t>Тэгвэл</a:t>
            </a:r>
            <a:r>
              <a:rPr lang="en-US" sz="6000" b="1" dirty="0" smtClean="0">
                <a:latin typeface="Arial" charset="0"/>
                <a:ea typeface="ＭＳ Ｐゴシック" charset="0"/>
                <a:cs typeface="ＭＳ Ｐゴシック" charset="0"/>
              </a:rPr>
              <a:t> </a:t>
            </a:r>
            <a:r>
              <a:rPr lang="en-US" sz="6000" b="1" dirty="0" err="1" smtClean="0">
                <a:latin typeface="Arial" charset="0"/>
                <a:ea typeface="ＭＳ Ｐゴシック" charset="0"/>
                <a:cs typeface="ＭＳ Ｐゴシック" charset="0"/>
              </a:rPr>
              <a:t>цацах</a:t>
            </a:r>
            <a:r>
              <a:rPr lang="en-US" sz="6000" b="1" dirty="0" smtClean="0">
                <a:latin typeface="Arial" charset="0"/>
                <a:ea typeface="ＭＳ Ｐゴシック" charset="0"/>
                <a:cs typeface="ＭＳ Ｐゴシック" charset="0"/>
              </a:rPr>
              <a:t> </a:t>
            </a:r>
            <a:r>
              <a:rPr lang="en-US" sz="6000" b="1" dirty="0" err="1" smtClean="0">
                <a:latin typeface="Arial" charset="0"/>
                <a:ea typeface="ＭＳ Ｐゴシック" charset="0"/>
                <a:cs typeface="ＭＳ Ｐゴシック" charset="0"/>
              </a:rPr>
              <a:t>болон</a:t>
            </a:r>
            <a:r>
              <a:rPr lang="en-US" sz="6000" b="1" dirty="0" smtClean="0">
                <a:latin typeface="Arial" charset="0"/>
                <a:ea typeface="ＭＳ Ｐゴシック" charset="0"/>
                <a:cs typeface="ＭＳ Ｐゴシック" charset="0"/>
              </a:rPr>
              <a:t> </a:t>
            </a:r>
            <a:r>
              <a:rPr lang="en-US" sz="6000" b="1" dirty="0" err="1" smtClean="0">
                <a:latin typeface="Arial" charset="0"/>
                <a:ea typeface="ＭＳ Ｐゴシック" charset="0"/>
                <a:cs typeface="ＭＳ Ｐゴシック" charset="0"/>
              </a:rPr>
              <a:t>асгах</a:t>
            </a:r>
            <a:r>
              <a:rPr lang="en-US" sz="6000" b="1" dirty="0" smtClean="0">
                <a:latin typeface="Arial" charset="0"/>
                <a:ea typeface="ＭＳ Ｐゴシック" charset="0"/>
                <a:cs typeface="ＭＳ Ｐゴシック" charset="0"/>
              </a:rPr>
              <a:t> </a:t>
            </a:r>
            <a:r>
              <a:rPr lang="en-US" sz="6000" b="1" dirty="0" err="1" smtClean="0">
                <a:latin typeface="Arial" charset="0"/>
                <a:ea typeface="ＭＳ Ｐゴシック" charset="0"/>
                <a:cs typeface="ＭＳ Ｐゴシック" charset="0"/>
              </a:rPr>
              <a:t>нь</a:t>
            </a:r>
            <a:r>
              <a:rPr lang="en-US" sz="6000" b="1" dirty="0" smtClean="0">
                <a:latin typeface="Arial" charset="0"/>
                <a:ea typeface="ＭＳ Ｐゴシック" charset="0"/>
                <a:cs typeface="ＭＳ Ｐゴシック" charset="0"/>
              </a:rPr>
              <a:t> </a:t>
            </a:r>
            <a:r>
              <a:rPr lang="en-US" sz="6000" b="1" dirty="0" err="1" smtClean="0">
                <a:latin typeface="Arial" charset="0"/>
                <a:ea typeface="ＭＳ Ｐゴシック" charset="0"/>
                <a:cs typeface="ＭＳ Ｐゴシック" charset="0"/>
              </a:rPr>
              <a:t>хаанаас</a:t>
            </a:r>
            <a:r>
              <a:rPr lang="en-US" sz="6000" b="1" dirty="0" smtClean="0">
                <a:latin typeface="Arial" charset="0"/>
                <a:ea typeface="ＭＳ Ｐゴシック" charset="0"/>
                <a:cs typeface="ＭＳ Ｐゴシック" charset="0"/>
              </a:rPr>
              <a:t> </a:t>
            </a:r>
            <a:r>
              <a:rPr lang="en-US" sz="6000" b="1" dirty="0" err="1" smtClean="0">
                <a:latin typeface="Arial" charset="0"/>
                <a:ea typeface="ＭＳ Ｐゴシック" charset="0"/>
                <a:cs typeface="ＭＳ Ｐゴシック" charset="0"/>
              </a:rPr>
              <a:t>ирэв</a:t>
            </a:r>
            <a:r>
              <a:rPr lang="en-US" sz="6000" b="1"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421892" name="Picture 4" descr="j03439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3606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6353175" y="107950"/>
            <a:ext cx="2243138" cy="3632200"/>
            <a:chOff x="4002" y="68"/>
            <a:chExt cx="1413" cy="2288"/>
          </a:xfrm>
        </p:grpSpPr>
        <p:sp>
          <p:nvSpPr>
            <p:cNvPr id="174084" name="Text Box 6"/>
            <p:cNvSpPr txBox="1">
              <a:spLocks noChangeArrowheads="1"/>
            </p:cNvSpPr>
            <p:nvPr/>
          </p:nvSpPr>
          <p:spPr bwMode="auto">
            <a:xfrm>
              <a:off x="4002" y="68"/>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600" b="1">
                  <a:solidFill>
                    <a:srgbClr val="FFFFFF"/>
                  </a:solidFill>
                </a:rPr>
                <a:t>?</a:t>
              </a:r>
            </a:p>
          </p:txBody>
        </p:sp>
        <p:sp>
          <p:nvSpPr>
            <p:cNvPr id="174085" name="Text Box 7"/>
            <p:cNvSpPr txBox="1">
              <a:spLocks noChangeArrowheads="1"/>
            </p:cNvSpPr>
            <p:nvPr/>
          </p:nvSpPr>
          <p:spPr bwMode="auto">
            <a:xfrm>
              <a:off x="5136" y="195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600" b="1">
                  <a:solidFill>
                    <a:srgbClr val="FFFFFF"/>
                  </a:solidFill>
                </a:rPr>
                <a:t>?</a:t>
              </a:r>
            </a:p>
          </p:txBody>
        </p:sp>
        <p:sp>
          <p:nvSpPr>
            <p:cNvPr id="174086" name="Text Box 8"/>
            <p:cNvSpPr txBox="1">
              <a:spLocks noChangeArrowheads="1"/>
            </p:cNvSpPr>
            <p:nvPr/>
          </p:nvSpPr>
          <p:spPr bwMode="auto">
            <a:xfrm>
              <a:off x="4704" y="27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600" b="1">
                  <a:solidFill>
                    <a:srgbClr val="000080"/>
                  </a:solidFill>
                </a:rPr>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21892"/>
                                        </p:tgtEl>
                                        <p:attrNameLst>
                                          <p:attrName>style.visibility</p:attrName>
                                        </p:attrNameLst>
                                      </p:cBhvr>
                                      <p:to>
                                        <p:strVal val="visible"/>
                                      </p:to>
                                    </p:set>
                                    <p:animEffect transition="in" filter="fade">
                                      <p:cBhvr>
                                        <p:cTn id="7" dur="770" decel="100000"/>
                                        <p:tgtEl>
                                          <p:spTgt spid="421892"/>
                                        </p:tgtEl>
                                      </p:cBhvr>
                                    </p:animEffect>
                                    <p:animScale>
                                      <p:cBhvr>
                                        <p:cTn id="8" dur="770" decel="100000"/>
                                        <p:tgtEl>
                                          <p:spTgt spid="421892"/>
                                        </p:tgtEl>
                                      </p:cBhvr>
                                      <p:from x="10000" y="10000"/>
                                      <p:to x="200000" y="450000"/>
                                    </p:animScale>
                                    <p:animScale>
                                      <p:cBhvr>
                                        <p:cTn id="9" dur="1230" accel="100000" fill="hold">
                                          <p:stCondLst>
                                            <p:cond delay="770"/>
                                          </p:stCondLst>
                                        </p:cTn>
                                        <p:tgtEl>
                                          <p:spTgt spid="421892"/>
                                        </p:tgtEl>
                                      </p:cBhvr>
                                      <p:from x="200000" y="450000"/>
                                      <p:to x="100000" y="100000"/>
                                    </p:animScale>
                                    <p:set>
                                      <p:cBhvr>
                                        <p:cTn id="10" dur="770" fill="hold"/>
                                        <p:tgtEl>
                                          <p:spTgt spid="421892"/>
                                        </p:tgtEl>
                                        <p:attrNameLst>
                                          <p:attrName>ppt_x</p:attrName>
                                        </p:attrNameLst>
                                      </p:cBhvr>
                                      <p:to>
                                        <p:strVal val="(0.5)"/>
                                      </p:to>
                                    </p:set>
                                    <p:anim from="(0.5)" to="(#ppt_x)" calcmode="lin" valueType="num">
                                      <p:cBhvr>
                                        <p:cTn id="11" dur="1230" accel="100000" fill="hold">
                                          <p:stCondLst>
                                            <p:cond delay="770"/>
                                          </p:stCondLst>
                                        </p:cTn>
                                        <p:tgtEl>
                                          <p:spTgt spid="421892"/>
                                        </p:tgtEl>
                                        <p:attrNameLst>
                                          <p:attrName>ppt_x</p:attrName>
                                        </p:attrNameLst>
                                      </p:cBhvr>
                                    </p:anim>
                                    <p:set>
                                      <p:cBhvr>
                                        <p:cTn id="12" dur="770" fill="hold"/>
                                        <p:tgtEl>
                                          <p:spTgt spid="421892"/>
                                        </p:tgtEl>
                                        <p:attrNameLst>
                                          <p:attrName>ppt_y</p:attrName>
                                        </p:attrNameLst>
                                      </p:cBhvr>
                                      <p:to>
                                        <p:strVal val="(#ppt_y+0.4)"/>
                                      </p:to>
                                    </p:set>
                                    <p:anim from="(#ppt_y+0.4)" to="(#ppt_y)" calcmode="lin" valueType="num">
                                      <p:cBhvr>
                                        <p:cTn id="13" dur="1230" accel="100000" fill="hold">
                                          <p:stCondLst>
                                            <p:cond delay="770"/>
                                          </p:stCondLst>
                                        </p:cTn>
                                        <p:tgtEl>
                                          <p:spTgt spid="421892"/>
                                        </p:tgtEl>
                                        <p:attrNameLst>
                                          <p:attrName>ppt_y</p:attrName>
                                        </p:attrNameLst>
                                      </p:cBhvr>
                                    </p:anim>
                                  </p:childTnLst>
                                </p:cTn>
                              </p:par>
                            </p:childTnLst>
                          </p:cTn>
                        </p:par>
                        <p:par>
                          <p:cTn id="14" fill="hold" nodeType="afterGroup">
                            <p:stCondLst>
                              <p:cond delay="20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808038"/>
            <a:ext cx="8686800" cy="1249362"/>
          </a:xfrm>
          <a:effectLst>
            <a:outerShdw blurRad="63500" dist="35921" dir="2700000" algn="ctr" rotWithShape="0">
              <a:srgbClr val="060400"/>
            </a:outerShdw>
          </a:effectLst>
        </p:spPr>
        <p:txBody>
          <a:bodyPr/>
          <a:lstStyle/>
          <a:p>
            <a:pPr>
              <a:defRPr/>
            </a:pPr>
            <a:r>
              <a:rPr lang="en-US" sz="6500" dirty="0" err="1" smtClean="0">
                <a:effectLst>
                  <a:outerShdw blurRad="38100" dist="38100" dir="2700000" algn="tl">
                    <a:srgbClr val="000080"/>
                  </a:outerShdw>
                </a:effectLst>
                <a:latin typeface="Arial" charset="0"/>
                <a:ea typeface="ＭＳ Ｐゴシック" charset="0"/>
                <a:cs typeface="ＭＳ Ｐゴシック" charset="0"/>
              </a:rPr>
              <a:t>Христэч</a:t>
            </a:r>
            <a:r>
              <a:rPr lang="en-US" sz="6500" dirty="0" smtClean="0">
                <a:effectLst>
                  <a:outerShdw blurRad="38100" dist="38100" dir="2700000" algn="tl">
                    <a:srgbClr val="000080"/>
                  </a:outerShdw>
                </a:effectLst>
                <a:latin typeface="Arial" charset="0"/>
                <a:ea typeface="ＭＳ Ｐゴシック" charset="0"/>
                <a:cs typeface="ＭＳ Ｐゴシック" charset="0"/>
              </a:rPr>
              <a:t> </a:t>
            </a:r>
            <a:r>
              <a:rPr lang="en-US" sz="6500" dirty="0" err="1" smtClean="0">
                <a:effectLst>
                  <a:outerShdw blurRad="38100" dist="38100" dir="2700000" algn="tl">
                    <a:srgbClr val="000080"/>
                  </a:outerShdw>
                </a:effectLst>
                <a:latin typeface="Arial" charset="0"/>
                <a:ea typeface="ＭＳ Ｐゴシック" charset="0"/>
                <a:cs typeface="ＭＳ Ｐゴシック" charset="0"/>
              </a:rPr>
              <a:t>Ёслолууд</a:t>
            </a:r>
            <a:endParaRPr lang="en-US" sz="3600" dirty="0">
              <a:effectLst>
                <a:outerShdw blurRad="38100" dist="38100" dir="2700000" algn="tl">
                  <a:srgbClr val="000080"/>
                </a:outerShdw>
              </a:effectLst>
              <a:latin typeface="Arial" charset="0"/>
              <a:ea typeface="ＭＳ Ｐゴシック" charset="0"/>
              <a:cs typeface="ＭＳ Ｐゴシック" charset="0"/>
            </a:endParaRPr>
          </a:p>
        </p:txBody>
      </p:sp>
      <p:sp>
        <p:nvSpPr>
          <p:cNvPr id="5123" name="Rectangle 3"/>
          <p:cNvSpPr>
            <a:spLocks noGrp="1" noChangeArrowheads="1"/>
          </p:cNvSpPr>
          <p:nvPr>
            <p:ph idx="1"/>
          </p:nvPr>
        </p:nvSpPr>
        <p:spPr>
          <a:xfrm>
            <a:off x="457200" y="2209800"/>
            <a:ext cx="8229600" cy="3733800"/>
          </a:xfrm>
        </p:spPr>
        <p:txBody>
          <a:bodyPr>
            <a:normAutofit/>
          </a:bodyPr>
          <a:lstStyle/>
          <a:p>
            <a:pPr marL="1022350" indent="-1022350">
              <a:buFont typeface="Wingdings 2" charset="0"/>
              <a:buChar char=""/>
              <a:defRPr/>
            </a:pPr>
            <a:r>
              <a:rPr lang="x-none" sz="6600" dirty="0" smtClean="0">
                <a:effectLst>
                  <a:outerShdw blurRad="38100" dist="38100" dir="2700000" algn="tl">
                    <a:srgbClr val="000080"/>
                  </a:outerShdw>
                </a:effectLst>
                <a:latin typeface="Arial" charset="0"/>
                <a:ea typeface="ＭＳ Ｐゴシック" charset="0"/>
                <a:cs typeface="ＭＳ Ｐゴシック" charset="0"/>
              </a:rPr>
              <a:t>Эзэний зоог</a:t>
            </a:r>
            <a:endParaRPr lang="en-US" sz="6600" dirty="0">
              <a:effectLst>
                <a:outerShdw blurRad="38100" dist="38100" dir="2700000" algn="tl">
                  <a:srgbClr val="000080"/>
                </a:outerShdw>
              </a:effectLst>
              <a:latin typeface="Arial" charset="0"/>
              <a:ea typeface="ＭＳ Ｐゴシック" charset="0"/>
              <a:cs typeface="ＭＳ Ｐゴシック" charset="0"/>
            </a:endParaRPr>
          </a:p>
          <a:p>
            <a:pPr marL="1022350" indent="-1022350">
              <a:buFont typeface="Wingdings 2" charset="0"/>
              <a:buChar char=""/>
              <a:defRPr/>
            </a:pPr>
            <a:r>
              <a:rPr lang="en-US" sz="6600" dirty="0" err="1" smtClean="0">
                <a:effectLst>
                  <a:outerShdw blurRad="38100" dist="38100" dir="2700000" algn="tl">
                    <a:srgbClr val="000080"/>
                  </a:outerShdw>
                </a:effectLst>
                <a:latin typeface="Arial" charset="0"/>
                <a:ea typeface="ＭＳ Ｐゴシック" charset="0"/>
                <a:cs typeface="ＭＳ Ｐゴシック" charset="0"/>
              </a:rPr>
              <a:t>Баптисм</a:t>
            </a:r>
            <a:endParaRPr lang="en-US" sz="6600" dirty="0">
              <a:effectLst>
                <a:outerShdw blurRad="38100" dist="38100" dir="2700000" algn="tl">
                  <a:srgbClr val="000080"/>
                </a:outerShdw>
              </a:effectLst>
              <a:latin typeface="Arial" charset="0"/>
              <a:ea typeface="ＭＳ Ｐゴシック" charset="0"/>
              <a:cs typeface="ＭＳ Ｐゴシック" charset="0"/>
            </a:endParaRPr>
          </a:p>
        </p:txBody>
      </p:sp>
      <p:sp>
        <p:nvSpPr>
          <p:cNvPr id="48132" name="Text Box 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140</a:t>
            </a:r>
          </a:p>
        </p:txBody>
      </p:sp>
      <p:sp>
        <p:nvSpPr>
          <p:cNvPr id="5125" name="Oval 5"/>
          <p:cNvSpPr>
            <a:spLocks noChangeArrowheads="1"/>
          </p:cNvSpPr>
          <p:nvPr/>
        </p:nvSpPr>
        <p:spPr bwMode="auto">
          <a:xfrm>
            <a:off x="304800" y="3200400"/>
            <a:ext cx="5334000" cy="16002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
        <p:nvSpPr>
          <p:cNvPr id="5126" name="WordArt 6"/>
          <p:cNvSpPr>
            <a:spLocks noChangeArrowheads="1" noChangeShapeType="1" noTextEdit="1"/>
          </p:cNvSpPr>
          <p:nvPr/>
        </p:nvSpPr>
        <p:spPr bwMode="auto">
          <a:xfrm>
            <a:off x="1600200" y="4252913"/>
            <a:ext cx="5895975" cy="2605087"/>
          </a:xfrm>
          <a:prstGeom prst="rect">
            <a:avLst/>
          </a:prstGeom>
        </p:spPr>
        <p:txBody>
          <a:bodyPr wrap="none" fromWordArt="1">
            <a:prstTxWarp prst="textDoubleWave1">
              <a:avLst>
                <a:gd name="adj1" fmla="val 6500"/>
                <a:gd name="adj2" fmla="val 0"/>
              </a:avLst>
            </a:prstTxWarp>
          </a:bodyPr>
          <a:lstStyle/>
          <a:p>
            <a:pPr algn="ctr"/>
            <a:r>
              <a:rPr lang="uk-UA"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Долоон Асуулт</a:t>
            </a:r>
            <a:endPar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descr="90%"/>
          <p:cNvSpPr>
            <a:spLocks noGrp="1" noChangeArrowheads="1"/>
          </p:cNvSpPr>
          <p:nvPr>
            <p:ph type="title"/>
          </p:nvPr>
        </p:nvSpPr>
        <p:spPr>
          <a:xfrm>
            <a:off x="457200" y="76200"/>
            <a:ext cx="8229600" cy="914400"/>
          </a:xfrm>
          <a:solidFill>
            <a:srgbClr val="000000"/>
          </a:solidFill>
        </p:spPr>
        <p:txBody>
          <a:bodyPr/>
          <a:lstStyle/>
          <a:p>
            <a:pPr>
              <a:defRPr/>
            </a:pPr>
            <a:r>
              <a:rPr lang="en-US" dirty="0" err="1" smtClean="0">
                <a:solidFill>
                  <a:schemeClr val="tx1"/>
                </a:solidFill>
                <a:latin typeface="Arial" charset="0"/>
                <a:ea typeface="ＭＳ Ｐゴシック" charset="0"/>
                <a:cs typeface="ＭＳ Ｐゴシック" charset="0"/>
              </a:rPr>
              <a:t>Цацах</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нь</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хэзээ</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эхлэв</a:t>
            </a:r>
            <a:r>
              <a:rPr lang="en-US" dirty="0" smtClean="0">
                <a:solidFill>
                  <a:schemeClr val="tx1"/>
                </a:solidFill>
                <a:latin typeface="Arial" charset="0"/>
                <a:ea typeface="ＭＳ Ｐゴシック" charset="0"/>
                <a:cs typeface="ＭＳ Ｐゴシック" charset="0"/>
              </a:rPr>
              <a:t>?</a:t>
            </a:r>
            <a:endParaRPr lang="en-US" dirty="0">
              <a:solidFill>
                <a:schemeClr val="tx1"/>
              </a:solidFill>
              <a:latin typeface="Arial" charset="0"/>
              <a:ea typeface="ＭＳ Ｐゴシック" charset="0"/>
              <a:cs typeface="ＭＳ Ｐゴシック" charset="0"/>
            </a:endParaRPr>
          </a:p>
        </p:txBody>
      </p:sp>
      <p:sp>
        <p:nvSpPr>
          <p:cNvPr id="423939" name="Rectangle 3"/>
          <p:cNvSpPr>
            <a:spLocks noChangeArrowheads="1"/>
          </p:cNvSpPr>
          <p:nvPr/>
        </p:nvSpPr>
        <p:spPr bwMode="auto">
          <a:xfrm>
            <a:off x="228600" y="1143000"/>
            <a:ext cx="8610600" cy="52578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80000"/>
              <a:buFont typeface="Wingdings" charset="0"/>
              <a:buChar char="n"/>
              <a:defRPr/>
            </a:pPr>
            <a:r>
              <a:rPr lang="en-US" sz="2800" b="1" i="1" dirty="0" err="1">
                <a:solidFill>
                  <a:srgbClr val="FFFFFF"/>
                </a:solidFill>
                <a:effectLst>
                  <a:outerShdw blurRad="38100" dist="38100" dir="2700000" algn="tl">
                    <a:srgbClr val="000000"/>
                  </a:outerShdw>
                </a:effectLst>
                <a:latin typeface="Arial" charset="0"/>
              </a:rPr>
              <a:t>Цацах</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хэлбэрийн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хамгийн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анхны</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бичлэг</a:t>
            </a:r>
            <a:r>
              <a:rPr lang="en-US" sz="2800" b="1" i="1" dirty="0">
                <a:solidFill>
                  <a:srgbClr val="FFFFFF"/>
                </a:solidFill>
                <a:effectLst>
                  <a:outerShdw blurRad="38100" dist="38100" dir="2700000" algn="tl">
                    <a:srgbClr val="000000"/>
                  </a:outerShdw>
                </a:effectLst>
                <a:latin typeface="Arial" charset="0"/>
              </a:rPr>
              <a:t> </a:t>
            </a:r>
            <a:r>
              <a:rPr lang="en-US" sz="2800" b="1" i="1" u="sng" dirty="0">
                <a:solidFill>
                  <a:srgbClr val="FFFFFF"/>
                </a:solidFill>
                <a:effectLst>
                  <a:outerShdw blurRad="38100" dist="38100" dir="2700000" algn="tl">
                    <a:srgbClr val="000000"/>
                  </a:outerShdw>
                </a:effectLst>
                <a:latin typeface="Arial" charset="0"/>
              </a:rPr>
              <a:t>МЭ 257</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онд</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E5EA16"/>
                </a:solidFill>
                <a:effectLst>
                  <a:outerShdw blurRad="38100" dist="38100" dir="2700000" algn="tl">
                    <a:srgbClr val="000000"/>
                  </a:outerShdw>
                </a:effectLst>
                <a:latin typeface="Arial" charset="0"/>
              </a:rPr>
              <a:t>хэвтэрт</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буй</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хүнтэй</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холбоотой</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дурьдагджээ</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Энэ</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нь</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журмаас</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гадуур</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үйлдэл</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бөгөөд</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даяар</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чуулганы</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зүгээс</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эрс</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E5EA16"/>
                </a:solidFill>
                <a:effectLst>
                  <a:outerShdw blurRad="38100" dist="38100" dir="2700000" algn="tl">
                    <a:srgbClr val="000000"/>
                  </a:outerShdw>
                </a:effectLst>
                <a:latin typeface="Arial" charset="0"/>
              </a:rPr>
              <a:t>эсэргүүцэл</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ирж</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байсан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байна</a:t>
            </a:r>
            <a:r>
              <a:rPr lang="en-US" sz="2800" b="1" i="1" dirty="0">
                <a:solidFill>
                  <a:srgbClr val="FFFFFF"/>
                </a:solidFill>
                <a:effectLst>
                  <a:outerShdw blurRad="38100" dist="38100" dir="2700000" algn="tl">
                    <a:srgbClr val="000000"/>
                  </a:outerShdw>
                </a:effectLst>
                <a:latin typeface="Arial" charset="0"/>
              </a:rPr>
              <a:t>. </a:t>
            </a:r>
          </a:p>
          <a:p>
            <a:pPr marL="342900" indent="-342900" eaLnBrk="1" hangingPunct="1">
              <a:spcBef>
                <a:spcPct val="20000"/>
              </a:spcBef>
              <a:buClr>
                <a:srgbClr val="86D1EC"/>
              </a:buClr>
              <a:buSzPct val="80000"/>
              <a:buFont typeface="Wingdings" charset="0"/>
              <a:buChar char="n"/>
              <a:defRPr/>
            </a:pPr>
            <a:r>
              <a:rPr lang="en-US" sz="2800" b="1" i="1" u="sng" dirty="0">
                <a:solidFill>
                  <a:srgbClr val="FFFFFF"/>
                </a:solidFill>
                <a:effectLst>
                  <a:outerShdw blurRad="38100" dist="38100" dir="2700000" algn="tl">
                    <a:srgbClr val="000000"/>
                  </a:outerShdw>
                </a:effectLst>
                <a:latin typeface="Arial" charset="0"/>
              </a:rPr>
              <a:t>МЭ 757</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он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хүртэл</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чуулган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ийм</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E5EA16"/>
                </a:solidFill>
                <a:effectLst>
                  <a:outerShdw blurRad="38100" dist="38100" dir="2700000" algn="tl">
                    <a:srgbClr val="000000"/>
                  </a:outerShdw>
                </a:effectLst>
                <a:latin typeface="Arial" charset="0"/>
              </a:rPr>
              <a:t>хэвтрийн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зайлшгүй</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хэрэгцээтэй</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хүнийг</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цацаж</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хүртээхийг</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E5EA16"/>
                </a:solidFill>
                <a:effectLst>
                  <a:outerShdw blurRad="38100" dist="38100" dir="2700000" algn="tl">
                    <a:srgbClr val="000000"/>
                  </a:outerShdw>
                </a:effectLst>
                <a:latin typeface="Arial" charset="0"/>
              </a:rPr>
              <a:t>зөвшөөрөөгүй</a:t>
            </a:r>
            <a:r>
              <a:rPr lang="en-US" sz="2800" b="1" i="1" dirty="0">
                <a:solidFill>
                  <a:srgbClr val="FFFFFF"/>
                </a:solidFill>
                <a:effectLst>
                  <a:outerShdw blurRad="38100" dist="38100" dir="2700000" algn="tl">
                    <a:srgbClr val="000000"/>
                  </a:outerShdw>
                </a:effectLst>
                <a:latin typeface="Arial" charset="0"/>
              </a:rPr>
              <a:t>. </a:t>
            </a:r>
          </a:p>
          <a:p>
            <a:pPr marL="342900" indent="-342900" eaLnBrk="1" hangingPunct="1">
              <a:spcBef>
                <a:spcPct val="20000"/>
              </a:spcBef>
              <a:buClr>
                <a:srgbClr val="86D1EC"/>
              </a:buClr>
              <a:buSzPct val="80000"/>
              <a:buFont typeface="Wingdings" charset="0"/>
              <a:buChar char="n"/>
              <a:defRPr/>
            </a:pPr>
            <a:r>
              <a:rPr lang="en-US" sz="2800" b="1" i="1" u="sng" dirty="0">
                <a:solidFill>
                  <a:srgbClr val="FFFFFF"/>
                </a:solidFill>
                <a:effectLst>
                  <a:outerShdw blurRad="38100" dist="38100" dir="2700000" algn="tl">
                    <a:srgbClr val="000000"/>
                  </a:outerShdw>
                </a:effectLst>
                <a:latin typeface="Arial" charset="0"/>
              </a:rPr>
              <a:t>МЭ 1311</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онд</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л</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Равеннагийн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Католик</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Зөвлөл</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булхуулахын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оронд</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цацахыг</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E5EA16"/>
                </a:solidFill>
                <a:effectLst>
                  <a:outerShdw blurRad="38100" dist="38100" dir="2700000" algn="tl">
                    <a:srgbClr val="000000"/>
                  </a:outerShdw>
                </a:effectLst>
                <a:latin typeface="Arial" charset="0"/>
              </a:rPr>
              <a:t>боломжит</a:t>
            </a:r>
            <a:r>
              <a:rPr lang="en-US" sz="2800" b="1" i="1" dirty="0">
                <a:solidFill>
                  <a:srgbClr val="E5EA16"/>
                </a:solidFill>
                <a:effectLst>
                  <a:outerShdw blurRad="38100" dist="38100" dir="2700000" algn="tl">
                    <a:srgbClr val="000000"/>
                  </a:outerShdw>
                </a:effectLst>
                <a:latin typeface="Arial" charset="0"/>
              </a:rPr>
              <a:t> </a:t>
            </a:r>
            <a:r>
              <a:rPr lang="en-US" sz="2800" b="1" i="1" dirty="0" err="1">
                <a:solidFill>
                  <a:srgbClr val="E5EA16"/>
                </a:solidFill>
                <a:effectLst>
                  <a:outerShdw blurRad="38100" dist="38100" dir="2700000" algn="tl">
                    <a:srgbClr val="000000"/>
                  </a:outerShdw>
                </a:effectLst>
                <a:latin typeface="Arial" charset="0"/>
              </a:rPr>
              <a:t>хувилбар</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гэж</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хүлээн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авснаас</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хойш</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Ромын</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Католик</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чуулганд</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ингэж</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ёслох</a:t>
            </a:r>
            <a:r>
              <a:rPr lang="en-US" sz="2800" b="1" i="1" dirty="0">
                <a:solidFill>
                  <a:srgbClr val="FFFFFF"/>
                </a:solidFill>
                <a:effectLst>
                  <a:outerShdw blurRad="38100" dist="38100" dir="2700000" algn="tl">
                    <a:srgbClr val="000000"/>
                  </a:outerShdw>
                </a:effectLst>
                <a:latin typeface="Arial" charset="0"/>
              </a:rPr>
              <a:t> </a:t>
            </a:r>
            <a:r>
              <a:rPr lang="en-US" sz="2800" b="1" i="1" dirty="0" err="1">
                <a:solidFill>
                  <a:srgbClr val="FFFFFF"/>
                </a:solidFill>
                <a:effectLst>
                  <a:outerShdw blurRad="38100" dist="38100" dir="2700000" algn="tl">
                    <a:srgbClr val="000000"/>
                  </a:outerShdw>
                </a:effectLst>
                <a:latin typeface="Arial" charset="0"/>
              </a:rPr>
              <a:t>болов</a:t>
            </a:r>
            <a:r>
              <a:rPr lang="en-US" sz="2800" b="1" i="1" dirty="0">
                <a:solidFill>
                  <a:srgbClr val="FFFFFF"/>
                </a:solidFill>
                <a:effectLst>
                  <a:outerShdw blurRad="38100" dist="38100" dir="2700000" algn="tl">
                    <a:srgbClr val="000000"/>
                  </a:outerShdw>
                </a:effectLst>
                <a:latin typeface="Arial" charset="0"/>
              </a:rPr>
              <a:t>. </a:t>
            </a:r>
          </a:p>
        </p:txBody>
      </p:sp>
      <p:sp>
        <p:nvSpPr>
          <p:cNvPr id="176131" name="Text Box 4"/>
          <p:cNvSpPr txBox="1">
            <a:spLocks noChangeArrowheads="1"/>
          </p:cNvSpPr>
          <p:nvPr/>
        </p:nvSpPr>
        <p:spPr bwMode="auto">
          <a:xfrm>
            <a:off x="3035300" y="6448425"/>
            <a:ext cx="595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latin typeface="Arial" charset="0"/>
              </a:rPr>
              <a:t>www.bible.ca/ cath-overview-false-teaching.htm</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Easter Vigil baptism of Joh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836613"/>
            <a:ext cx="7380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title"/>
          </p:nvPr>
        </p:nvSpPr>
        <p:spPr>
          <a:xfrm>
            <a:off x="179388" y="68263"/>
            <a:ext cx="4824412" cy="768350"/>
          </a:xfrm>
        </p:spPr>
        <p:txBody>
          <a:bodyPr/>
          <a:lstStyle/>
          <a:p>
            <a:pPr algn="l" eaLnBrk="1" hangingPunct="1"/>
            <a:r>
              <a:rPr lang="en-US" sz="4000" b="0">
                <a:solidFill>
                  <a:srgbClr val="FF0066"/>
                </a:solidFill>
                <a:latin typeface="Arial" charset="0"/>
                <a:ea typeface="ＭＳ Ｐゴシック" charset="0"/>
                <a:cs typeface="ＭＳ Ｐゴシック" charset="0"/>
              </a:rPr>
              <a:t>Баптисмийн хэлбэр</a:t>
            </a:r>
          </a:p>
        </p:txBody>
      </p:sp>
      <p:sp>
        <p:nvSpPr>
          <p:cNvPr id="178180" name="Rectangle 4"/>
          <p:cNvSpPr>
            <a:spLocks noGrp="1" noChangeArrowheads="1"/>
          </p:cNvSpPr>
          <p:nvPr>
            <p:ph type="body" sz="half" idx="1"/>
          </p:nvPr>
        </p:nvSpPr>
        <p:spPr>
          <a:xfrm>
            <a:off x="323850" y="981075"/>
            <a:ext cx="2895600" cy="900113"/>
          </a:xfrm>
          <a:solidFill>
            <a:srgbClr val="000000"/>
          </a:solidFill>
        </p:spPr>
        <p:txBody>
          <a:bodyPr/>
          <a:lstStyle/>
          <a:p>
            <a:pPr eaLnBrk="1" hangingPunct="1">
              <a:buFontTx/>
              <a:buNone/>
            </a:pPr>
            <a:r>
              <a:rPr lang="en-US" sz="4000" b="1">
                <a:solidFill>
                  <a:schemeClr val="bg1"/>
                </a:solidFill>
                <a:latin typeface="Arial" charset="0"/>
                <a:ea typeface="ＭＳ Ｐゴシック" charset="0"/>
                <a:cs typeface="ＭＳ Ｐゴシック" charset="0"/>
              </a:rPr>
              <a:t>Цацлага </a:t>
            </a:r>
          </a:p>
        </p:txBody>
      </p:sp>
      <p:sp>
        <p:nvSpPr>
          <p:cNvPr id="410629" name="Text Box 5"/>
          <p:cNvSpPr txBox="1">
            <a:spLocks noChangeArrowheads="1"/>
          </p:cNvSpPr>
          <p:nvPr/>
        </p:nvSpPr>
        <p:spPr bwMode="auto">
          <a:xfrm>
            <a:off x="609600" y="5729288"/>
            <a:ext cx="8458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2800">
                <a:solidFill>
                  <a:srgbClr val="FFFFFF"/>
                </a:solidFill>
                <a:latin typeface="Arial" charset="0"/>
              </a:rPr>
              <a:t>Энэ нь Христийн цус цацарсныг төлөөлж байгаа юм гэж зарим хүмүүс итгэдэг</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p:cNvSpPr txBox="1">
            <a:spLocks noChangeArrowheads="1"/>
          </p:cNvSpPr>
          <p:nvPr/>
        </p:nvSpPr>
        <p:spPr bwMode="auto">
          <a:xfrm>
            <a:off x="-36513" y="0"/>
            <a:ext cx="5181601" cy="550862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3200" b="1" u="sng" dirty="0" err="1" smtClean="0">
                <a:solidFill>
                  <a:srgbClr val="FFFFFF"/>
                </a:solidFill>
                <a:effectLst>
                  <a:outerShdw blurRad="38100" dist="38100" dir="2700000" algn="tl">
                    <a:srgbClr val="000000"/>
                  </a:outerShdw>
                </a:effectLst>
                <a:latin typeface="Arial" charset="0"/>
              </a:rPr>
              <a:t>Египетээс</a:t>
            </a:r>
            <a:r>
              <a:rPr lang="en-US" sz="3200" b="1" u="sng" dirty="0" smtClean="0">
                <a:solidFill>
                  <a:srgbClr val="FFFFFF"/>
                </a:solidFill>
                <a:effectLst>
                  <a:outerShdw blurRad="38100" dist="38100" dir="2700000" algn="tl">
                    <a:srgbClr val="000000"/>
                  </a:outerShdw>
                </a:effectLst>
                <a:latin typeface="Arial" charset="0"/>
              </a:rPr>
              <a:t> </a:t>
            </a:r>
            <a:r>
              <a:rPr lang="en-US" sz="3200" b="1" u="sng" dirty="0" err="1" smtClean="0">
                <a:solidFill>
                  <a:srgbClr val="FFFFFF"/>
                </a:solidFill>
                <a:effectLst>
                  <a:outerShdw blurRad="38100" dist="38100" dir="2700000" algn="tl">
                    <a:srgbClr val="000000"/>
                  </a:outerShdw>
                </a:effectLst>
                <a:latin typeface="Arial" charset="0"/>
              </a:rPr>
              <a:t>г.нь</a:t>
            </a:r>
            <a:r>
              <a:rPr lang="en-US" sz="3200" b="1" u="sng" dirty="0" smtClean="0">
                <a:solidFill>
                  <a:srgbClr val="FFFFFF"/>
                </a:solidFill>
                <a:effectLst>
                  <a:outerShdw blurRad="38100" dist="38100" dir="2700000" algn="tl">
                    <a:srgbClr val="000000"/>
                  </a:outerShdw>
                </a:effectLst>
                <a:latin typeface="Arial" charset="0"/>
              </a:rPr>
              <a:t> 24:6-8</a:t>
            </a:r>
            <a:r>
              <a:rPr lang="en-US" sz="3200" b="1" dirty="0" smtClean="0">
                <a:solidFill>
                  <a:srgbClr val="FFFFFF"/>
                </a:solidFill>
                <a:effectLst>
                  <a:outerShdw blurRad="38100" dist="38100" dir="2700000" algn="tl">
                    <a:srgbClr val="000000"/>
                  </a:outerShdw>
                </a:effectLst>
                <a:latin typeface="Arial" charset="0"/>
              </a:rPr>
              <a:t> </a:t>
            </a:r>
            <a:br>
              <a:rPr lang="en-US" sz="3200" b="1" dirty="0" smtClean="0">
                <a:solidFill>
                  <a:srgbClr val="FFFFFF"/>
                </a:solidFill>
                <a:effectLst>
                  <a:outerShdw blurRad="38100" dist="38100" dir="2700000" algn="tl">
                    <a:srgbClr val="000000"/>
                  </a:outerShdw>
                </a:effectLst>
                <a:latin typeface="Arial" charset="0"/>
              </a:rPr>
            </a:br>
            <a:r>
              <a:rPr lang="en-US" sz="3200" b="1" dirty="0" err="1" smtClean="0">
                <a:solidFill>
                  <a:srgbClr val="FFFFFF"/>
                </a:solidFill>
                <a:effectLst>
                  <a:outerShdw blurRad="38100" dist="38100" dir="2700000" algn="tl">
                    <a:srgbClr val="000000"/>
                  </a:outerShdw>
                </a:effectLst>
                <a:latin typeface="Arial" charset="0"/>
              </a:rPr>
              <a:t>Мосе</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цусны</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хагасыг</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нь</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авч</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савнуудад</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хийн</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хагасыг</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нь</a:t>
            </a:r>
            <a:r>
              <a:rPr lang="en-US" sz="3200" b="1" dirty="0" smtClean="0">
                <a:solidFill>
                  <a:srgbClr val="FFFFFF"/>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тахилын</a:t>
            </a:r>
            <a:r>
              <a:rPr lang="en-US" sz="3200" b="1" dirty="0">
                <a:solidFill>
                  <a:srgbClr val="E5EA16"/>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ширээн</a:t>
            </a:r>
            <a:r>
              <a:rPr lang="en-US" sz="3200" b="1" dirty="0">
                <a:solidFill>
                  <a:srgbClr val="E5EA16"/>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дээгүүр</a:t>
            </a:r>
            <a:r>
              <a:rPr lang="en-US" sz="3200" b="1" dirty="0">
                <a:solidFill>
                  <a:srgbClr val="E5EA16"/>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цацав</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Мосе</a:t>
            </a:r>
            <a:r>
              <a:rPr lang="en-US" sz="3200" b="1" dirty="0" smtClean="0">
                <a:solidFill>
                  <a:srgbClr val="FFFFFF"/>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цусыг</a:t>
            </a:r>
            <a:r>
              <a:rPr lang="en-US" sz="3200" b="1" dirty="0">
                <a:solidFill>
                  <a:srgbClr val="E5EA16"/>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авч</a:t>
            </a:r>
            <a:r>
              <a:rPr lang="en-US" sz="3200" b="1" dirty="0">
                <a:solidFill>
                  <a:srgbClr val="E5EA16"/>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ард</a:t>
            </a:r>
            <a:r>
              <a:rPr lang="en-US" sz="3200" b="1" dirty="0">
                <a:solidFill>
                  <a:srgbClr val="E5EA16"/>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түмний</a:t>
            </a:r>
            <a:r>
              <a:rPr lang="en-US" sz="3200" b="1" dirty="0">
                <a:solidFill>
                  <a:srgbClr val="E5EA16"/>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дээгүүр</a:t>
            </a:r>
            <a:r>
              <a:rPr lang="en-US" sz="3200" b="1" dirty="0">
                <a:solidFill>
                  <a:srgbClr val="E5EA16"/>
                </a:solidFill>
                <a:effectLst>
                  <a:outerShdw blurRad="38100" dist="38100" dir="2700000" algn="tl">
                    <a:srgbClr val="000000"/>
                  </a:outerShdw>
                </a:effectLst>
                <a:latin typeface="Arial" charset="0"/>
              </a:rPr>
              <a:t> </a:t>
            </a:r>
            <a:r>
              <a:rPr lang="en-US" sz="3200" b="1" dirty="0" err="1">
                <a:solidFill>
                  <a:srgbClr val="E5EA16"/>
                </a:solidFill>
                <a:effectLst>
                  <a:outerShdw blurRad="38100" dist="38100" dir="2700000" algn="tl">
                    <a:srgbClr val="000000"/>
                  </a:outerShdw>
                </a:effectLst>
                <a:latin typeface="Arial" charset="0"/>
              </a:rPr>
              <a:t>цацан</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Эдгээр</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бүх</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үгсийн</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дагуу</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ЭЗЭНий</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та</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нартай</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байгуулсан</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гэрээний</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цусыг</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үзэгтүн</a:t>
            </a:r>
            <a:r>
              <a:rPr lang="en-US" sz="3200" b="1" dirty="0" smtClean="0">
                <a:solidFill>
                  <a:srgbClr val="FFFFFF"/>
                </a:solidFill>
                <a:effectLst>
                  <a:outerShdw blurRad="38100" dist="38100" dir="2700000" algn="tl">
                    <a:srgbClr val="000000"/>
                  </a:outerShdw>
                </a:effectLst>
                <a:latin typeface="Arial" charset="0"/>
              </a:rPr>
              <a:t> </a:t>
            </a:r>
            <a:r>
              <a:rPr lang="en-US" sz="3200" b="1" dirty="0" err="1" smtClean="0">
                <a:solidFill>
                  <a:srgbClr val="FFFFFF"/>
                </a:solidFill>
                <a:effectLst>
                  <a:outerShdw blurRad="38100" dist="38100" dir="2700000" algn="tl">
                    <a:srgbClr val="000000"/>
                  </a:outerShdw>
                </a:effectLst>
                <a:latin typeface="Arial" charset="0"/>
              </a:rPr>
              <a:t>гэв</a:t>
            </a:r>
            <a:r>
              <a:rPr lang="en-US" sz="3200" b="1" dirty="0" smtClean="0">
                <a:solidFill>
                  <a:srgbClr val="FFFFFF"/>
                </a:solidFill>
                <a:effectLst>
                  <a:outerShdw blurRad="38100" dist="38100" dir="2700000" algn="tl">
                    <a:srgbClr val="000000"/>
                  </a:outerShdw>
                </a:effectLst>
                <a:latin typeface="Arial" charset="0"/>
              </a:rPr>
              <a:t>.</a:t>
            </a:r>
          </a:p>
        </p:txBody>
      </p:sp>
      <p:sp>
        <p:nvSpPr>
          <p:cNvPr id="416771" name="Text Box 3"/>
          <p:cNvSpPr txBox="1">
            <a:spLocks noChangeArrowheads="1"/>
          </p:cNvSpPr>
          <p:nvPr/>
        </p:nvSpPr>
        <p:spPr bwMode="auto">
          <a:xfrm>
            <a:off x="42863" y="557213"/>
            <a:ext cx="5105400" cy="6278562"/>
          </a:xfrm>
          <a:prstGeom prst="rect">
            <a:avLst/>
          </a:prstGeom>
          <a:solidFill>
            <a:srgbClr val="FF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u="sng">
                <a:solidFill>
                  <a:srgbClr val="FFFFFF"/>
                </a:solidFill>
                <a:latin typeface="Arial" charset="0"/>
              </a:rPr>
              <a:t>Езекиел 36:24-27</a:t>
            </a:r>
            <a:r>
              <a:rPr lang="en-US" b="1">
                <a:solidFill>
                  <a:srgbClr val="FFFFFF"/>
                </a:solidFill>
                <a:latin typeface="Arial" charset="0"/>
              </a:rPr>
              <a:t/>
            </a:r>
            <a:br>
              <a:rPr lang="en-US" b="1">
                <a:solidFill>
                  <a:srgbClr val="FFFFFF"/>
                </a:solidFill>
                <a:latin typeface="Arial" charset="0"/>
              </a:rPr>
            </a:br>
            <a:r>
              <a:rPr lang="ru-RU" sz="2200" b="1">
                <a:solidFill>
                  <a:srgbClr val="FFFFFF"/>
                </a:solidFill>
                <a:latin typeface="Arial" charset="0"/>
              </a:rPr>
              <a:t>“</a:t>
            </a:r>
            <a:r>
              <a:rPr lang="ru-RU" altLang="ja-JP" sz="2200" b="1">
                <a:solidFill>
                  <a:srgbClr val="FFFFFF"/>
                </a:solidFill>
                <a:latin typeface="Arial" charset="0"/>
              </a:rPr>
              <a:t>Учир нь Би та нарыг үндэстнүүдээс гаргаж, та нарыг хамаг нутгуудаас цуглуулж, та нарыг эх нутагт чинь аваачих болно. Тэгээд </a:t>
            </a:r>
            <a:r>
              <a:rPr lang="ru-RU" altLang="ja-JP" sz="2200" b="1">
                <a:solidFill>
                  <a:srgbClr val="E5EA16"/>
                </a:solidFill>
                <a:latin typeface="Arial" charset="0"/>
              </a:rPr>
              <a:t>Би та нарын дээр цэвэр ус цацаж</a:t>
            </a:r>
            <a:r>
              <a:rPr lang="ru-RU" altLang="ja-JP" sz="2200" b="1">
                <a:solidFill>
                  <a:srgbClr val="FFFFFF"/>
                </a:solidFill>
                <a:latin typeface="Arial" charset="0"/>
              </a:rPr>
              <a:t>, та нар цэвэр болно. Би та нарыг хамаг хир буртгаас чинь болон хамаг шүтээнүүдээс чинь цэвэрлэх болно. Түүнээс гадна, Би та нарт шинэ зүрхийг өгч, та нарын дотор шинэ сүнсийг оруулна. Би та нарын махан биеэс чулуун зүрхийг зайлуулж, та нарт махан зүрхийг өгнө. Би Өөрийн Сүнсийг та нарын дотор оруулж, та нарыг Өөрийн тогтоолуудаар явуулна. </a:t>
            </a:r>
            <a:endParaRPr lang="en-US" sz="2200" b="1">
              <a:solidFill>
                <a:srgbClr val="FFFFFF"/>
              </a:solidFill>
              <a:latin typeface="Arial" charset="0"/>
            </a:endParaRPr>
          </a:p>
        </p:txBody>
      </p:sp>
      <p:sp>
        <p:nvSpPr>
          <p:cNvPr id="416772" name="Rectangle 4"/>
          <p:cNvSpPr>
            <a:spLocks noChangeArrowheads="1"/>
          </p:cNvSpPr>
          <p:nvPr/>
        </p:nvSpPr>
        <p:spPr bwMode="auto">
          <a:xfrm>
            <a:off x="5124450" y="1752600"/>
            <a:ext cx="4019550" cy="32766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Ег</a:t>
            </a:r>
            <a:r>
              <a:rPr lang="en-US" sz="3200" b="1" dirty="0">
                <a:solidFill>
                  <a:srgbClr val="FFFFFF"/>
                </a:solidFill>
                <a:effectLst>
                  <a:outerShdw blurRad="38100" dist="38100" dir="2700000" algn="tl">
                    <a:srgbClr val="000000"/>
                  </a:outerShdw>
                </a:effectLst>
              </a:rPr>
              <a:t> 24:6-8?</a:t>
            </a:r>
          </a:p>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Тоо</a:t>
            </a:r>
            <a:r>
              <a:rPr lang="en-US" sz="3200" b="1" dirty="0">
                <a:solidFill>
                  <a:srgbClr val="FFFFFF"/>
                </a:solidFill>
                <a:effectLst>
                  <a:outerShdw blurRad="38100" dist="38100" dir="2700000" algn="tl">
                    <a:srgbClr val="000000"/>
                  </a:outerShdw>
                </a:effectLst>
              </a:rPr>
              <a:t> 8:7?</a:t>
            </a:r>
          </a:p>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Езек</a:t>
            </a:r>
            <a:r>
              <a:rPr lang="en-US" sz="3200" b="1" dirty="0">
                <a:solidFill>
                  <a:srgbClr val="FFFFFF"/>
                </a:solidFill>
                <a:effectLst>
                  <a:outerShdw blurRad="38100" dist="38100" dir="2700000" algn="tl">
                    <a:srgbClr val="000000"/>
                  </a:outerShdw>
                </a:effectLst>
              </a:rPr>
              <a:t> 36:24-26?</a:t>
            </a:r>
          </a:p>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Евр</a:t>
            </a:r>
            <a:r>
              <a:rPr lang="en-US" sz="3200" b="1" dirty="0">
                <a:solidFill>
                  <a:srgbClr val="FFFFFF"/>
                </a:solidFill>
                <a:effectLst>
                  <a:outerShdw blurRad="38100" dist="38100" dir="2700000" algn="tl">
                    <a:srgbClr val="000000"/>
                  </a:outerShdw>
                </a:effectLst>
              </a:rPr>
              <a:t> 9:13-14?</a:t>
            </a:r>
          </a:p>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Евр</a:t>
            </a:r>
            <a:r>
              <a:rPr lang="en-US" sz="3200" b="1" dirty="0">
                <a:solidFill>
                  <a:srgbClr val="FFFFFF"/>
                </a:solidFill>
                <a:effectLst>
                  <a:outerShdw blurRad="38100" dist="38100" dir="2700000" algn="tl">
                    <a:srgbClr val="000000"/>
                  </a:outerShdw>
                </a:effectLst>
              </a:rPr>
              <a:t> 10:22?</a:t>
            </a:r>
          </a:p>
        </p:txBody>
      </p:sp>
      <p:sp>
        <p:nvSpPr>
          <p:cNvPr id="416773" name="Rectangle 5"/>
          <p:cNvSpPr>
            <a:spLocks noGrp="1" noChangeArrowheads="1"/>
          </p:cNvSpPr>
          <p:nvPr>
            <p:ph type="title"/>
          </p:nvPr>
        </p:nvSpPr>
        <p:spPr>
          <a:xfrm>
            <a:off x="5124450" y="762000"/>
            <a:ext cx="3856038" cy="1143000"/>
          </a:xfrm>
          <a:effectLst>
            <a:outerShdw blurRad="63500" dist="35921" dir="2700000" algn="ctr" rotWithShape="0">
              <a:srgbClr val="000000"/>
            </a:outerShdw>
          </a:effectLst>
        </p:spPr>
        <p:txBody>
          <a:bodyPr/>
          <a:lstStyle/>
          <a:p>
            <a:pPr algn="l">
              <a:defRPr/>
            </a:pPr>
            <a:r>
              <a:rPr lang="en-US" b="1" dirty="0" err="1" smtClean="0">
                <a:latin typeface="Arial" charset="0"/>
                <a:ea typeface="ＭＳ Ｐゴシック" charset="0"/>
                <a:cs typeface="ＭＳ Ｐゴシック" charset="0"/>
              </a:rPr>
              <a:t>Цацлага</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180229" name="Text Box 6"/>
          <p:cNvSpPr txBox="1">
            <a:spLocks noChangeArrowheads="1"/>
          </p:cNvSpPr>
          <p:nvPr/>
        </p:nvSpPr>
        <p:spPr bwMode="auto">
          <a:xfrm>
            <a:off x="8397875" y="82550"/>
            <a:ext cx="669925"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141</a:t>
            </a:r>
          </a:p>
        </p:txBody>
      </p:sp>
      <p:sp>
        <p:nvSpPr>
          <p:cNvPr id="416775" name="Text Box 7"/>
          <p:cNvSpPr txBox="1">
            <a:spLocks noChangeArrowheads="1"/>
          </p:cNvSpPr>
          <p:nvPr/>
        </p:nvSpPr>
        <p:spPr bwMode="auto">
          <a:xfrm>
            <a:off x="60325" y="1066800"/>
            <a:ext cx="4511675" cy="5016500"/>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u="sng">
                <a:solidFill>
                  <a:srgbClr val="FFFFFF"/>
                </a:solidFill>
                <a:latin typeface="Arial" charset="0"/>
              </a:rPr>
              <a:t>Тооллого 8:7 </a:t>
            </a:r>
            <a:br>
              <a:rPr lang="en-US" sz="3200" b="1" u="sng">
                <a:solidFill>
                  <a:srgbClr val="FFFFFF"/>
                </a:solidFill>
                <a:latin typeface="Arial" charset="0"/>
              </a:rPr>
            </a:br>
            <a:r>
              <a:rPr lang="ru-RU" sz="3200" b="1">
                <a:solidFill>
                  <a:srgbClr val="FFFFFF"/>
                </a:solidFill>
                <a:latin typeface="Arial" charset="0"/>
              </a:rPr>
              <a:t>Тэднийг цэвэрлэхийн тулд үүнийг чи тэдэнд хийгтүн. </a:t>
            </a:r>
            <a:r>
              <a:rPr lang="ru-RU" sz="3200" b="1">
                <a:solidFill>
                  <a:srgbClr val="E5EA16"/>
                </a:solidFill>
                <a:latin typeface="Arial" charset="0"/>
              </a:rPr>
              <a:t>Тэдний дээр цэвэршүүлэгч усыг цац. </a:t>
            </a:r>
            <a:r>
              <a:rPr lang="ru-RU" sz="3200" b="1">
                <a:solidFill>
                  <a:srgbClr val="FFFFFF"/>
                </a:solidFill>
                <a:latin typeface="Arial" charset="0"/>
              </a:rPr>
              <a:t>Тэд бүх биеийнхээ үсийг тонгоргоор хусаж, хувцаснуудаа угааг. </a:t>
            </a:r>
            <a:endParaRPr lang="en-US">
              <a:solidFill>
                <a:srgbClr val="FFFFFF"/>
              </a:solidFill>
              <a:latin typeface="Arial" charset="0"/>
            </a:endParaRPr>
          </a:p>
        </p:txBody>
      </p:sp>
      <p:sp>
        <p:nvSpPr>
          <p:cNvPr id="416776" name="Text Box 8"/>
          <p:cNvSpPr txBox="1">
            <a:spLocks noChangeArrowheads="1"/>
          </p:cNvSpPr>
          <p:nvPr/>
        </p:nvSpPr>
        <p:spPr bwMode="auto">
          <a:xfrm>
            <a:off x="47625" y="1676400"/>
            <a:ext cx="5029200" cy="5016500"/>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u="sng">
                <a:solidFill>
                  <a:srgbClr val="FFFFFF"/>
                </a:solidFill>
                <a:latin typeface="Arial" charset="0"/>
              </a:rPr>
              <a:t>Еврей 9:13-14</a:t>
            </a:r>
            <a:r>
              <a:rPr lang="en-US" b="1">
                <a:solidFill>
                  <a:srgbClr val="FFFFFF"/>
                </a:solidFill>
                <a:latin typeface="Arial" charset="0"/>
              </a:rPr>
              <a:t> </a:t>
            </a:r>
            <a:br>
              <a:rPr lang="en-US" b="1">
                <a:solidFill>
                  <a:srgbClr val="FFFFFF"/>
                </a:solidFill>
                <a:latin typeface="Arial" charset="0"/>
              </a:rPr>
            </a:br>
            <a:r>
              <a:rPr lang="ru-RU" b="1">
                <a:solidFill>
                  <a:srgbClr val="FFFFFF"/>
                </a:solidFill>
                <a:latin typeface="Arial" charset="0"/>
              </a:rPr>
              <a:t>Учир нь хэрэв махан биеийг цэвэршүүлэхийн тулд бузартсан хүмүүсийн дээр ямаа болоод бухын цус, охин бярууны үнсийг </a:t>
            </a:r>
            <a:r>
              <a:rPr lang="ru-RU" b="1">
                <a:solidFill>
                  <a:srgbClr val="E5EA16"/>
                </a:solidFill>
                <a:latin typeface="Arial" charset="0"/>
              </a:rPr>
              <a:t>цацаж ариусгадаг юм бол</a:t>
            </a:r>
            <a:r>
              <a:rPr lang="ru-RU" b="1">
                <a:solidFill>
                  <a:srgbClr val="FFFFFF"/>
                </a:solidFill>
                <a:latin typeface="Arial" charset="0"/>
              </a:rPr>
              <a:t>, тэгэх тусмаа мөнх Сүнсээр гэмгүй Өөрийгөө Бурханд өргөсөн Христийн цус нь бидний мөс чанарыг үхсэн үйлсээс цэвэрлэн, амьд Бурханд үйлчлүүлнэ шүү дээ!</a:t>
            </a:r>
            <a:r>
              <a:rPr lang="en-US" b="1">
                <a:solidFill>
                  <a:srgbClr val="FFFFFF"/>
                </a:solidFill>
                <a:latin typeface="Arial" charset="0"/>
              </a:rPr>
              <a:t>!</a:t>
            </a:r>
          </a:p>
        </p:txBody>
      </p:sp>
      <p:sp>
        <p:nvSpPr>
          <p:cNvPr id="416777" name="Text Box 9"/>
          <p:cNvSpPr txBox="1">
            <a:spLocks noChangeArrowheads="1"/>
          </p:cNvSpPr>
          <p:nvPr/>
        </p:nvSpPr>
        <p:spPr bwMode="auto">
          <a:xfrm>
            <a:off x="76200" y="2227263"/>
            <a:ext cx="4953000" cy="4524375"/>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u="sng">
                <a:solidFill>
                  <a:srgbClr val="FFFFFF"/>
                </a:solidFill>
                <a:latin typeface="Arial" charset="0"/>
              </a:rPr>
              <a:t>Еврей 10:22</a:t>
            </a:r>
            <a:r>
              <a:rPr lang="en-US" sz="3200" b="1">
                <a:solidFill>
                  <a:srgbClr val="FFFFFF"/>
                </a:solidFill>
                <a:latin typeface="Arial" charset="0"/>
              </a:rPr>
              <a:t> </a:t>
            </a:r>
            <a:br>
              <a:rPr lang="en-US" sz="3200" b="1">
                <a:solidFill>
                  <a:srgbClr val="FFFFFF"/>
                </a:solidFill>
                <a:latin typeface="Arial" charset="0"/>
              </a:rPr>
            </a:br>
            <a:r>
              <a:rPr lang="ru-RU" sz="3200" b="1">
                <a:solidFill>
                  <a:srgbClr val="FFFFFF"/>
                </a:solidFill>
                <a:latin typeface="Arial" charset="0"/>
              </a:rPr>
              <a:t>бузар мөс чанараас цэвэрлэгдэхийн тулд өөрсдийн </a:t>
            </a:r>
            <a:r>
              <a:rPr lang="ru-RU" sz="3200" b="1">
                <a:solidFill>
                  <a:srgbClr val="E5EA16"/>
                </a:solidFill>
                <a:latin typeface="Arial" charset="0"/>
              </a:rPr>
              <a:t>зүрхэндээ цацуулж</a:t>
            </a:r>
            <a:r>
              <a:rPr lang="ru-RU" sz="3200" b="1">
                <a:solidFill>
                  <a:srgbClr val="FFFFFF"/>
                </a:solidFill>
                <a:latin typeface="Arial" charset="0"/>
              </a:rPr>
              <a:t>, биеэ ариун </a:t>
            </a:r>
            <a:r>
              <a:rPr lang="ru-RU" sz="3200" b="1">
                <a:solidFill>
                  <a:srgbClr val="E5EA16"/>
                </a:solidFill>
                <a:latin typeface="Arial" charset="0"/>
              </a:rPr>
              <a:t>усаар угаалган</a:t>
            </a:r>
            <a:r>
              <a:rPr lang="ru-RU" sz="3200" b="1">
                <a:solidFill>
                  <a:srgbClr val="FFFFFF"/>
                </a:solidFill>
                <a:latin typeface="Arial" charset="0"/>
              </a:rPr>
              <a:t>, үнэн зүрхээрээ ойртон очицгооё.</a:t>
            </a:r>
            <a:endParaRPr lang="en-US" sz="3200" b="1">
              <a:solidFill>
                <a:srgbClr val="FFFFFF"/>
              </a:solidFill>
              <a:latin typeface="Arial" charset="0"/>
            </a:endParaRPr>
          </a:p>
          <a:p>
            <a:endParaRPr lang="en-US" sz="3200" b="1">
              <a:solidFill>
                <a:srgbClr val="FFFFFF"/>
              </a:solidFill>
              <a:latin typeface="Arial" charset="0"/>
            </a:endParaRPr>
          </a:p>
        </p:txBody>
      </p:sp>
      <p:pic>
        <p:nvPicPr>
          <p:cNvPr id="180233" name="Picture 10" descr="j0335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6770"/>
                                        </p:tgtEl>
                                      </p:cBhvr>
                                    </p:animEffect>
                                    <p:set>
                                      <p:cBhvr>
                                        <p:cTn id="11" dur="1" fill="hold">
                                          <p:stCondLst>
                                            <p:cond delay="499"/>
                                          </p:stCondLst>
                                        </p:cTn>
                                        <p:tgtEl>
                                          <p:spTgt spid="416770"/>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6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6775"/>
                                        </p:tgtEl>
                                      </p:cBhvr>
                                    </p:animEffect>
                                    <p:set>
                                      <p:cBhvr>
                                        <p:cTn id="19" dur="1" fill="hold">
                                          <p:stCondLst>
                                            <p:cond delay="499"/>
                                          </p:stCondLst>
                                        </p:cTn>
                                        <p:tgtEl>
                                          <p:spTgt spid="416775"/>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67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6771"/>
                                        </p:tgtEl>
                                      </p:cBhvr>
                                    </p:animEffect>
                                    <p:set>
                                      <p:cBhvr>
                                        <p:cTn id="27" dur="1" fill="hold">
                                          <p:stCondLst>
                                            <p:cond delay="499"/>
                                          </p:stCondLst>
                                        </p:cTn>
                                        <p:tgtEl>
                                          <p:spTgt spid="416771"/>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67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6776"/>
                                        </p:tgtEl>
                                      </p:cBhvr>
                                    </p:animEffect>
                                    <p:set>
                                      <p:cBhvr>
                                        <p:cTn id="35" dur="1" fill="hold">
                                          <p:stCondLst>
                                            <p:cond delay="499"/>
                                          </p:stCondLst>
                                        </p:cTn>
                                        <p:tgtEl>
                                          <p:spTgt spid="416776"/>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67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6777"/>
                                        </p:tgtEl>
                                      </p:cBhvr>
                                    </p:animEffect>
                                    <p:set>
                                      <p:cBhvr>
                                        <p:cTn id="43" dur="1" fill="hold">
                                          <p:stCondLst>
                                            <p:cond delay="499"/>
                                          </p:stCondLst>
                                        </p:cTn>
                                        <p:tgtEl>
                                          <p:spTgt spid="4167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p:bldP spid="416770" grpId="1"/>
      <p:bldP spid="416771" grpId="0" animBg="1"/>
      <p:bldP spid="416771" grpId="1" animBg="1"/>
      <p:bldP spid="416775" grpId="0" animBg="1"/>
      <p:bldP spid="416775" grpId="1" animBg="1"/>
      <p:bldP spid="416776" grpId="0" animBg="1"/>
      <p:bldP spid="416776" grpId="1" animBg="1"/>
      <p:bldP spid="416777" grpId="0" animBg="1"/>
      <p:bldP spid="41677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76200" y="152400"/>
            <a:ext cx="5503863" cy="1143000"/>
          </a:xfrm>
        </p:spPr>
        <p:txBody>
          <a:bodyPr/>
          <a:lstStyle/>
          <a:p>
            <a:pPr eaLnBrk="1" hangingPunct="1"/>
            <a:r>
              <a:rPr lang="en-US" sz="4000">
                <a:solidFill>
                  <a:srgbClr val="FFFFFF"/>
                </a:solidFill>
                <a:latin typeface="Arial" charset="0"/>
                <a:ea typeface="ＭＳ Ｐゴシック" charset="0"/>
                <a:cs typeface="ＭＳ Ｐゴシック" charset="0"/>
              </a:rPr>
              <a:t>Баптизмын хэлбэр:</a:t>
            </a:r>
          </a:p>
        </p:txBody>
      </p:sp>
      <p:sp>
        <p:nvSpPr>
          <p:cNvPr id="182275" name="Rectangle 3"/>
          <p:cNvSpPr>
            <a:spLocks noGrp="1" noChangeArrowheads="1"/>
          </p:cNvSpPr>
          <p:nvPr>
            <p:ph type="body" sz="half" idx="1"/>
          </p:nvPr>
        </p:nvSpPr>
        <p:spPr>
          <a:xfrm>
            <a:off x="685800" y="1447800"/>
            <a:ext cx="2949575" cy="1752600"/>
          </a:xfrm>
        </p:spPr>
        <p:txBody>
          <a:bodyPr/>
          <a:lstStyle/>
          <a:p>
            <a:pPr eaLnBrk="1" hangingPunct="1">
              <a:buFontTx/>
              <a:buNone/>
            </a:pPr>
            <a:r>
              <a:rPr lang="en-US" sz="4000" b="1">
                <a:solidFill>
                  <a:srgbClr val="FFFFFF"/>
                </a:solidFill>
                <a:latin typeface="Arial" charset="0"/>
                <a:ea typeface="ＭＳ Ｐゴシック" charset="0"/>
                <a:cs typeface="ＭＳ Ｐゴシック" charset="0"/>
              </a:rPr>
              <a:t>Асгалт</a:t>
            </a:r>
          </a:p>
        </p:txBody>
      </p:sp>
      <p:pic>
        <p:nvPicPr>
          <p:cNvPr id="182276" name="Picture 4" descr="Remembrance Water Pitch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99000" y="1676400"/>
            <a:ext cx="3579813" cy="4449763"/>
          </a:xfrm>
        </p:spPr>
      </p:pic>
      <p:sp>
        <p:nvSpPr>
          <p:cNvPr id="290821" name="Text Box 5"/>
          <p:cNvSpPr txBox="1">
            <a:spLocks noChangeArrowheads="1"/>
          </p:cNvSpPr>
          <p:nvPr/>
        </p:nvSpPr>
        <p:spPr bwMode="auto">
          <a:xfrm>
            <a:off x="381000" y="4038600"/>
            <a:ext cx="3733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2800" b="1">
                <a:solidFill>
                  <a:srgbClr val="FFFFFF"/>
                </a:solidFill>
                <a:latin typeface="Arial" charset="0"/>
              </a:rPr>
              <a:t>Зарим нь үүнийг итгэгчдийн дээр Ариун Сүнс асгарсныг дүрсэлдэг гэж итгэдэг</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Sb-Baptis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8875"/>
            <a:ext cx="4400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 Box 3"/>
          <p:cNvSpPr txBox="1">
            <a:spLocks noChangeArrowheads="1"/>
          </p:cNvSpPr>
          <p:nvPr/>
        </p:nvSpPr>
        <p:spPr bwMode="auto">
          <a:xfrm>
            <a:off x="8397875" y="82550"/>
            <a:ext cx="669925"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141</a:t>
            </a:r>
          </a:p>
        </p:txBody>
      </p:sp>
      <p:sp>
        <p:nvSpPr>
          <p:cNvPr id="412676" name="Text Box 4"/>
          <p:cNvSpPr txBox="1">
            <a:spLocks noChangeArrowheads="1"/>
          </p:cNvSpPr>
          <p:nvPr/>
        </p:nvSpPr>
        <p:spPr bwMode="auto">
          <a:xfrm>
            <a:off x="3995738" y="0"/>
            <a:ext cx="4511675" cy="501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3200" b="1" u="sng" dirty="0" smtClean="0">
                <a:solidFill>
                  <a:srgbClr val="FFFFFF"/>
                </a:solidFill>
                <a:effectLst>
                  <a:outerShdw blurRad="50800" dist="76200" dir="2700000" algn="tl" rotWithShape="0">
                    <a:srgbClr val="000000"/>
                  </a:outerShdw>
                </a:effectLst>
                <a:latin typeface="Arial" charset="0"/>
              </a:rPr>
              <a:t>1 </a:t>
            </a:r>
            <a:r>
              <a:rPr lang="en-US" sz="3200" b="1" u="sng" dirty="0" err="1" smtClean="0">
                <a:solidFill>
                  <a:srgbClr val="FFFFFF"/>
                </a:solidFill>
                <a:effectLst>
                  <a:outerShdw blurRad="50800" dist="76200" dir="2700000" algn="tl" rotWithShape="0">
                    <a:srgbClr val="000000"/>
                  </a:outerShdw>
                </a:effectLst>
                <a:latin typeface="Arial" charset="0"/>
              </a:rPr>
              <a:t>Коринт</a:t>
            </a:r>
            <a:r>
              <a:rPr lang="en-US" sz="3200" b="1" u="sng" dirty="0" smtClean="0">
                <a:solidFill>
                  <a:srgbClr val="FFFFFF"/>
                </a:solidFill>
                <a:effectLst>
                  <a:outerShdw blurRad="50800" dist="76200" dir="2700000" algn="tl" rotWithShape="0">
                    <a:srgbClr val="000000"/>
                  </a:outerShdw>
                </a:effectLst>
                <a:latin typeface="Arial" charset="0"/>
              </a:rPr>
              <a:t> 6:11</a:t>
            </a:r>
            <a:r>
              <a:rPr lang="en-US" sz="3200" b="1" dirty="0" smtClean="0">
                <a:solidFill>
                  <a:srgbClr val="FFFFFF"/>
                </a:solidFill>
                <a:effectLst>
                  <a:outerShdw blurRad="50800" dist="76200" dir="2700000" algn="tl" rotWithShape="0">
                    <a:srgbClr val="000000"/>
                  </a:outerShdw>
                </a:effectLst>
                <a:latin typeface="Arial" charset="0"/>
              </a:rPr>
              <a:t> </a:t>
            </a:r>
          </a:p>
          <a:p>
            <a:pPr>
              <a:defRPr/>
            </a:pPr>
            <a:r>
              <a:rPr lang="ru-RU" sz="3200" b="1" dirty="0" smtClean="0">
                <a:solidFill>
                  <a:srgbClr val="FFFFFF"/>
                </a:solidFill>
                <a:effectLst>
                  <a:outerShdw blurRad="50800" dist="76200" dir="2700000" algn="tl" rotWithShape="0">
                    <a:srgbClr val="000000"/>
                  </a:outerShdw>
                </a:effectLst>
                <a:latin typeface="Arial" charset="0"/>
              </a:rPr>
              <a:t>Та </a:t>
            </a:r>
            <a:r>
              <a:rPr lang="ru-RU" sz="3200" b="1" dirty="0" err="1" smtClean="0">
                <a:solidFill>
                  <a:srgbClr val="FFFFFF"/>
                </a:solidFill>
                <a:effectLst>
                  <a:outerShdw blurRad="50800" dist="76200" dir="2700000" algn="tl" rotWithShape="0">
                    <a:srgbClr val="000000"/>
                  </a:outerShdw>
                </a:effectLst>
                <a:latin typeface="Arial" charset="0"/>
              </a:rPr>
              <a:t>нарын</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зарим</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нь</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тийм</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байсан</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Гэвч</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Эзэн</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Есүс</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Христийн</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нэрээр</a:t>
            </a:r>
            <a:r>
              <a:rPr lang="ru-RU" sz="3200" b="1" dirty="0" smtClean="0">
                <a:solidFill>
                  <a:srgbClr val="FFFFFF"/>
                </a:solidFill>
                <a:effectLst>
                  <a:outerShdw blurRad="50800" dist="76200" dir="2700000" algn="tl" rotWithShape="0">
                    <a:srgbClr val="000000"/>
                  </a:outerShdw>
                </a:effectLst>
                <a:latin typeface="Arial" charset="0"/>
              </a:rPr>
              <a:t> болон </a:t>
            </a:r>
            <a:r>
              <a:rPr lang="ru-RU" sz="3200" b="1" dirty="0" err="1" smtClean="0">
                <a:solidFill>
                  <a:srgbClr val="FFFFFF"/>
                </a:solidFill>
                <a:effectLst>
                  <a:outerShdw blurRad="50800" dist="76200" dir="2700000" algn="tl" rotWithShape="0">
                    <a:srgbClr val="000000"/>
                  </a:outerShdw>
                </a:effectLst>
                <a:latin typeface="Arial" charset="0"/>
              </a:rPr>
              <a:t>бидний</a:t>
            </a:r>
            <a:r>
              <a:rPr lang="ru-RU" sz="3200" b="1" dirty="0" smtClean="0">
                <a:solidFill>
                  <a:srgbClr val="FFFFFF"/>
                </a:solidFill>
                <a:effectLst>
                  <a:outerShdw blurRad="50800" dist="76200" dir="2700000" algn="tl" rotWithShape="0">
                    <a:srgbClr val="000000"/>
                  </a:outerShdw>
                </a:effectLst>
                <a:latin typeface="Arial" charset="0"/>
              </a:rPr>
              <a:t> Бурханы </a:t>
            </a:r>
            <a:r>
              <a:rPr lang="ru-RU" sz="3200" b="1" dirty="0" err="1" smtClean="0">
                <a:solidFill>
                  <a:srgbClr val="FFFFFF"/>
                </a:solidFill>
                <a:effectLst>
                  <a:outerShdw blurRad="50800" dist="76200" dir="2700000" algn="tl" rotWithShape="0">
                    <a:srgbClr val="000000"/>
                  </a:outerShdw>
                </a:effectLst>
                <a:latin typeface="Arial" charset="0"/>
              </a:rPr>
              <a:t>Сүнс</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дотор</a:t>
            </a:r>
            <a:r>
              <a:rPr lang="ru-RU" sz="3200" b="1" dirty="0" smtClean="0">
                <a:solidFill>
                  <a:srgbClr val="FFFFFF"/>
                </a:solidFill>
                <a:effectLst>
                  <a:outerShdw blurRad="50800" dist="76200" dir="2700000" algn="tl" rotWithShape="0">
                    <a:srgbClr val="000000"/>
                  </a:outerShdw>
                </a:effectLst>
                <a:latin typeface="Arial" charset="0"/>
              </a:rPr>
              <a:t> та нар </a:t>
            </a:r>
            <a:r>
              <a:rPr lang="ru-RU" sz="3200" b="1" dirty="0" err="1" smtClean="0">
                <a:solidFill>
                  <a:srgbClr val="E5EA16"/>
                </a:solidFill>
                <a:effectLst>
                  <a:outerShdw blurRad="50800" dist="76200" dir="2700000" algn="tl" rotWithShape="0">
                    <a:srgbClr val="000000"/>
                  </a:outerShdw>
                </a:effectLst>
                <a:latin typeface="Arial" charset="0"/>
              </a:rPr>
              <a:t>угаагдсан</a:t>
            </a:r>
            <a:r>
              <a:rPr lang="ru-RU" sz="3200" b="1" dirty="0" smtClean="0">
                <a:solidFill>
                  <a:srgbClr val="FFFFFF"/>
                </a:solidFill>
                <a:effectLst>
                  <a:outerShdw blurRad="50800" dist="76200" dir="2700000" algn="tl" rotWithShape="0">
                    <a:srgbClr val="000000"/>
                  </a:outerShdw>
                </a:effectLst>
                <a:latin typeface="Arial" charset="0"/>
              </a:rPr>
              <a:t>, та нар </a:t>
            </a:r>
            <a:r>
              <a:rPr lang="ru-RU" sz="3200" b="1" dirty="0" err="1" smtClean="0">
                <a:solidFill>
                  <a:srgbClr val="FFFFFF"/>
                </a:solidFill>
                <a:effectLst>
                  <a:outerShdw blurRad="50800" dist="76200" dir="2700000" algn="tl" rotWithShape="0">
                    <a:srgbClr val="000000"/>
                  </a:outerShdw>
                </a:effectLst>
                <a:latin typeface="Arial" charset="0"/>
              </a:rPr>
              <a:t>ариусгагдсан</a:t>
            </a:r>
            <a:r>
              <a:rPr lang="ru-RU" sz="3200" b="1" dirty="0" smtClean="0">
                <a:solidFill>
                  <a:srgbClr val="FFFFFF"/>
                </a:solidFill>
                <a:effectLst>
                  <a:outerShdw blurRad="50800" dist="76200" dir="2700000" algn="tl" rotWithShape="0">
                    <a:srgbClr val="000000"/>
                  </a:outerShdw>
                </a:effectLst>
                <a:latin typeface="Arial" charset="0"/>
              </a:rPr>
              <a:t>, та нар </a:t>
            </a:r>
            <a:r>
              <a:rPr lang="ru-RU" sz="3200" b="1" dirty="0" err="1" smtClean="0">
                <a:solidFill>
                  <a:srgbClr val="FFFFFF"/>
                </a:solidFill>
                <a:effectLst>
                  <a:outerShdw blurRad="50800" dist="76200" dir="2700000" algn="tl" rotWithShape="0">
                    <a:srgbClr val="000000"/>
                  </a:outerShdw>
                </a:effectLst>
                <a:latin typeface="Arial" charset="0"/>
              </a:rPr>
              <a:t>зөвтгөгдсөн</a:t>
            </a:r>
            <a:r>
              <a:rPr lang="ru-RU" sz="3200" b="1" dirty="0" smtClean="0">
                <a:solidFill>
                  <a:srgbClr val="FFFFFF"/>
                </a:solidFill>
                <a:effectLst>
                  <a:outerShdw blurRad="50800" dist="76200" dir="2700000" algn="tl" rotWithShape="0">
                    <a:srgbClr val="000000"/>
                  </a:outerShdw>
                </a:effectLst>
                <a:latin typeface="Arial" charset="0"/>
              </a:rPr>
              <a:t> </a:t>
            </a:r>
            <a:r>
              <a:rPr lang="ru-RU" sz="3200" b="1" dirty="0" err="1" smtClean="0">
                <a:solidFill>
                  <a:srgbClr val="FFFFFF"/>
                </a:solidFill>
                <a:effectLst>
                  <a:outerShdw blurRad="50800" dist="76200" dir="2700000" algn="tl" rotWithShape="0">
                    <a:srgbClr val="000000"/>
                  </a:outerShdw>
                </a:effectLst>
                <a:latin typeface="Arial" charset="0"/>
              </a:rPr>
              <a:t>юм</a:t>
            </a:r>
            <a:r>
              <a:rPr lang="en-US" sz="3200" b="1" dirty="0" smtClean="0">
                <a:solidFill>
                  <a:srgbClr val="FFFFFF"/>
                </a:solidFill>
                <a:effectLst>
                  <a:outerShdw blurRad="50800" dist="76200" dir="2700000" algn="tl" rotWithShape="0">
                    <a:srgbClr val="000000"/>
                  </a:outerShdw>
                </a:effectLst>
                <a:latin typeface="Arial" charset="0"/>
              </a:rPr>
              <a:t>.</a:t>
            </a:r>
            <a:endParaRPr lang="en-US" dirty="0" smtClean="0">
              <a:solidFill>
                <a:srgbClr val="FFFFFF"/>
              </a:solidFill>
              <a:effectLst>
                <a:outerShdw blurRad="50800" dist="76200" dir="2700000" algn="tl" rotWithShape="0">
                  <a:srgbClr val="000000"/>
                </a:outerShdw>
              </a:effectLst>
              <a:latin typeface="Arial" charset="0"/>
            </a:endParaRPr>
          </a:p>
        </p:txBody>
      </p:sp>
      <p:sp>
        <p:nvSpPr>
          <p:cNvPr id="412677" name="Text Box 5"/>
          <p:cNvSpPr txBox="1">
            <a:spLocks noChangeArrowheads="1"/>
          </p:cNvSpPr>
          <p:nvPr/>
        </p:nvSpPr>
        <p:spPr bwMode="auto">
          <a:xfrm>
            <a:off x="3995738" y="533400"/>
            <a:ext cx="4511675" cy="4032250"/>
          </a:xfrm>
          <a:prstGeom prst="rect">
            <a:avLst/>
          </a:prstGeom>
          <a:solidFill>
            <a:srgbClr val="FF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u="sng">
                <a:solidFill>
                  <a:srgbClr val="FFFFFF"/>
                </a:solidFill>
                <a:latin typeface="Arial" charset="0"/>
              </a:rPr>
              <a:t>Еврей 10:22</a:t>
            </a:r>
            <a:r>
              <a:rPr lang="en-US" sz="3200" b="1">
                <a:solidFill>
                  <a:srgbClr val="FFFFFF"/>
                </a:solidFill>
                <a:latin typeface="Arial" charset="0"/>
              </a:rPr>
              <a:t> </a:t>
            </a:r>
            <a:br>
              <a:rPr lang="en-US" sz="3200" b="1">
                <a:solidFill>
                  <a:srgbClr val="FFFFFF"/>
                </a:solidFill>
                <a:latin typeface="Arial" charset="0"/>
              </a:rPr>
            </a:br>
            <a:r>
              <a:rPr lang="ru-RU" sz="3200" b="1">
                <a:solidFill>
                  <a:srgbClr val="FFFFFF"/>
                </a:solidFill>
                <a:latin typeface="Arial" charset="0"/>
              </a:rPr>
              <a:t>бузар мөс чанараас цэвэрлэгдэхийн тулд өөрсдийн </a:t>
            </a:r>
            <a:r>
              <a:rPr lang="ru-RU" sz="3200" b="1">
                <a:solidFill>
                  <a:srgbClr val="E5EA16"/>
                </a:solidFill>
                <a:latin typeface="Arial" charset="0"/>
              </a:rPr>
              <a:t>зүрхэндээ цацуулж</a:t>
            </a:r>
            <a:r>
              <a:rPr lang="ru-RU" sz="3200" b="1">
                <a:solidFill>
                  <a:srgbClr val="FFFFFF"/>
                </a:solidFill>
                <a:latin typeface="Arial" charset="0"/>
              </a:rPr>
              <a:t>, биеэ ариун </a:t>
            </a:r>
            <a:r>
              <a:rPr lang="ru-RU" sz="3200" b="1">
                <a:solidFill>
                  <a:srgbClr val="E5EA16"/>
                </a:solidFill>
                <a:latin typeface="Arial" charset="0"/>
              </a:rPr>
              <a:t>усаар угаалган</a:t>
            </a:r>
            <a:r>
              <a:rPr lang="ru-RU" sz="3200" b="1">
                <a:solidFill>
                  <a:srgbClr val="FFFFFF"/>
                </a:solidFill>
                <a:latin typeface="Arial" charset="0"/>
              </a:rPr>
              <a:t>, үнэн зүрхээрээ ойртон очицгооё.</a:t>
            </a:r>
            <a:endParaRPr lang="en-US" sz="3200" b="1">
              <a:solidFill>
                <a:srgbClr val="FFFFFF"/>
              </a:solidFill>
              <a:latin typeface="Arial" charset="0"/>
            </a:endParaRPr>
          </a:p>
        </p:txBody>
      </p:sp>
      <p:sp>
        <p:nvSpPr>
          <p:cNvPr id="412678" name="Text Box 6"/>
          <p:cNvSpPr txBox="1">
            <a:spLocks noChangeArrowheads="1"/>
          </p:cNvSpPr>
          <p:nvPr/>
        </p:nvSpPr>
        <p:spPr bwMode="auto">
          <a:xfrm>
            <a:off x="3995738" y="1066800"/>
            <a:ext cx="4511675" cy="2554288"/>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u="sng">
                <a:solidFill>
                  <a:srgbClr val="FFFFFF"/>
                </a:solidFill>
                <a:latin typeface="Arial" charset="0"/>
              </a:rPr>
              <a:t>Ефес 5:26</a:t>
            </a:r>
            <a:r>
              <a:rPr lang="en-US" sz="3200" b="1">
                <a:solidFill>
                  <a:srgbClr val="FFFFFF"/>
                </a:solidFill>
                <a:latin typeface="Arial" charset="0"/>
              </a:rPr>
              <a:t> </a:t>
            </a:r>
            <a:br>
              <a:rPr lang="en-US" sz="3200" b="1">
                <a:solidFill>
                  <a:srgbClr val="FFFFFF"/>
                </a:solidFill>
                <a:latin typeface="Arial" charset="0"/>
              </a:rPr>
            </a:br>
            <a:r>
              <a:rPr lang="ru-RU" sz="3200" b="1">
                <a:solidFill>
                  <a:srgbClr val="FFFFFF"/>
                </a:solidFill>
                <a:latin typeface="Arial" charset="0"/>
              </a:rPr>
              <a:t>Тэр чуулганыг </a:t>
            </a:r>
            <a:r>
              <a:rPr lang="ru-RU" sz="3200" b="1">
                <a:solidFill>
                  <a:srgbClr val="E5EA16"/>
                </a:solidFill>
                <a:latin typeface="Arial" charset="0"/>
              </a:rPr>
              <a:t>үгээр дамжуулан усанд угааж </a:t>
            </a:r>
            <a:r>
              <a:rPr lang="ru-RU" sz="3200" b="1">
                <a:solidFill>
                  <a:srgbClr val="FFFFFF"/>
                </a:solidFill>
                <a:latin typeface="Arial" charset="0"/>
              </a:rPr>
              <a:t>цэвэрлэн, ариусгаад</a:t>
            </a:r>
            <a:endParaRPr lang="en-US" sz="3200" b="1">
              <a:solidFill>
                <a:srgbClr val="FFFFFF"/>
              </a:solidFill>
              <a:latin typeface="Arial" charset="0"/>
            </a:endParaRPr>
          </a:p>
        </p:txBody>
      </p:sp>
      <p:sp>
        <p:nvSpPr>
          <p:cNvPr id="412679" name="Text Box 7"/>
          <p:cNvSpPr txBox="1">
            <a:spLocks noChangeArrowheads="1"/>
          </p:cNvSpPr>
          <p:nvPr/>
        </p:nvSpPr>
        <p:spPr bwMode="auto">
          <a:xfrm>
            <a:off x="3995738" y="1828800"/>
            <a:ext cx="4511675" cy="4032250"/>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u="sng">
                <a:solidFill>
                  <a:srgbClr val="FFFFFF"/>
                </a:solidFill>
                <a:latin typeface="Arial" charset="0"/>
              </a:rPr>
              <a:t>Еврей 9:10</a:t>
            </a:r>
            <a:r>
              <a:rPr lang="en-US" sz="3200" b="1">
                <a:solidFill>
                  <a:srgbClr val="FFFFFF"/>
                </a:solidFill>
                <a:latin typeface="Arial" charset="0"/>
              </a:rPr>
              <a:t> </a:t>
            </a:r>
            <a:br>
              <a:rPr lang="en-US" sz="3200" b="1">
                <a:solidFill>
                  <a:srgbClr val="FFFFFF"/>
                </a:solidFill>
                <a:latin typeface="Arial" charset="0"/>
              </a:rPr>
            </a:br>
            <a:r>
              <a:rPr lang="ru-RU" sz="3200" b="1">
                <a:solidFill>
                  <a:srgbClr val="FFFFFF"/>
                </a:solidFill>
                <a:latin typeface="Arial" charset="0"/>
              </a:rPr>
              <a:t>Энэ нь өөрчлөлтийн үе хүртэл тогтоогдсон хоол, унд, </a:t>
            </a:r>
            <a:r>
              <a:rPr lang="ru-RU" sz="3200" b="1">
                <a:solidFill>
                  <a:srgbClr val="E5EA16"/>
                </a:solidFill>
                <a:latin typeface="Arial" charset="0"/>
              </a:rPr>
              <a:t>олон янзын угаал </a:t>
            </a:r>
            <a:r>
              <a:rPr lang="ru-RU" sz="3200" b="1">
                <a:solidFill>
                  <a:srgbClr val="FFFFFF"/>
                </a:solidFill>
                <a:latin typeface="Arial" charset="0"/>
              </a:rPr>
              <a:t>бүхий зөвхөн махан биед хамаатай зарлигууд юм.</a:t>
            </a:r>
            <a:endParaRPr lang="en-US">
              <a:solidFill>
                <a:srgbClr val="FFFFFF"/>
              </a:solidFill>
              <a:latin typeface="Arial" charset="0"/>
            </a:endParaRPr>
          </a:p>
        </p:txBody>
      </p:sp>
      <p:sp>
        <p:nvSpPr>
          <p:cNvPr id="412680" name="Text Box 8"/>
          <p:cNvSpPr txBox="1">
            <a:spLocks noChangeArrowheads="1"/>
          </p:cNvSpPr>
          <p:nvPr/>
        </p:nvSpPr>
        <p:spPr bwMode="auto">
          <a:xfrm>
            <a:off x="3962400" y="2379663"/>
            <a:ext cx="4570413" cy="4278312"/>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u="sng">
                <a:solidFill>
                  <a:srgbClr val="FFFFFF"/>
                </a:solidFill>
                <a:latin typeface="Arial" charset="0"/>
              </a:rPr>
              <a:t>Тит 3:5</a:t>
            </a:r>
            <a:r>
              <a:rPr lang="en-US" sz="3200" b="1">
                <a:solidFill>
                  <a:srgbClr val="FFFFFF"/>
                </a:solidFill>
                <a:latin typeface="Arial" charset="0"/>
              </a:rPr>
              <a:t/>
            </a:r>
            <a:br>
              <a:rPr lang="en-US" sz="3200" b="1">
                <a:solidFill>
                  <a:srgbClr val="FFFFFF"/>
                </a:solidFill>
                <a:latin typeface="Arial" charset="0"/>
              </a:rPr>
            </a:br>
            <a:r>
              <a:rPr lang="ru-RU" sz="3000" b="1">
                <a:solidFill>
                  <a:srgbClr val="FFFFFF"/>
                </a:solidFill>
                <a:latin typeface="Arial" charset="0"/>
              </a:rPr>
              <a:t>Тэр биднийг зөвт байдлын дотор хийсэн үйлсээр минь бус, харин Өөрийнхөө өршөөлийн дагуу </a:t>
            </a:r>
            <a:r>
              <a:rPr lang="ru-RU" sz="3000" b="1">
                <a:solidFill>
                  <a:srgbClr val="E5EA16"/>
                </a:solidFill>
                <a:latin typeface="Arial" charset="0"/>
              </a:rPr>
              <a:t>шинэтгэлийн угаал </a:t>
            </a:r>
            <a:r>
              <a:rPr lang="ru-RU" sz="3000" b="1">
                <a:solidFill>
                  <a:srgbClr val="FFFFFF"/>
                </a:solidFill>
                <a:latin typeface="Arial" charset="0"/>
              </a:rPr>
              <a:t>ба Ариун Сүнсний сэргээлтээр аварсан.</a:t>
            </a:r>
            <a:endParaRPr lang="en-US" sz="3000" b="1">
              <a:solidFill>
                <a:srgbClr val="FFFFFF"/>
              </a:solidFill>
              <a:latin typeface="Arial" charset="0"/>
            </a:endParaRPr>
          </a:p>
        </p:txBody>
      </p:sp>
      <p:sp>
        <p:nvSpPr>
          <p:cNvPr id="412681" name="Rectangle 9"/>
          <p:cNvSpPr>
            <a:spLocks noGrp="1" noChangeArrowheads="1"/>
          </p:cNvSpPr>
          <p:nvPr>
            <p:ph type="title"/>
          </p:nvPr>
        </p:nvSpPr>
        <p:spPr>
          <a:xfrm>
            <a:off x="228600" y="-152400"/>
            <a:ext cx="3505200" cy="990600"/>
          </a:xfrm>
          <a:effectLst>
            <a:outerShdw blurRad="63500" dist="35921" dir="2700000" algn="ctr" rotWithShape="0">
              <a:srgbClr val="000000"/>
            </a:outerShdw>
          </a:effectLst>
        </p:spPr>
        <p:txBody>
          <a:bodyPr/>
          <a:lstStyle/>
          <a:p>
            <a:pPr algn="l">
              <a:defRPr/>
            </a:pPr>
            <a:r>
              <a:rPr lang="en-US" b="1" dirty="0" err="1" smtClean="0">
                <a:latin typeface="Arial" charset="0"/>
                <a:ea typeface="ＭＳ Ｐゴシック" charset="0"/>
                <a:cs typeface="ＭＳ Ｐゴシック" charset="0"/>
              </a:rPr>
              <a:t>Асгалт</a:t>
            </a:r>
            <a:r>
              <a:rPr lang="en-US" b="1"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412682" name="Rectangle 10"/>
          <p:cNvSpPr>
            <a:spLocks noChangeArrowheads="1"/>
          </p:cNvSpPr>
          <p:nvPr/>
        </p:nvSpPr>
        <p:spPr bwMode="auto">
          <a:xfrm>
            <a:off x="228600" y="838200"/>
            <a:ext cx="3352800" cy="32766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80000"/>
              <a:buFont typeface="Wingdings" charset="0"/>
              <a:buChar char="n"/>
              <a:defRPr/>
            </a:pPr>
            <a:r>
              <a:rPr lang="en-US" sz="3200" b="1" dirty="0">
                <a:solidFill>
                  <a:srgbClr val="FFFFFF"/>
                </a:solidFill>
                <a:effectLst>
                  <a:outerShdw blurRad="38100" dist="38100" dir="2700000" algn="tl">
                    <a:srgbClr val="000000"/>
                  </a:outerShdw>
                </a:effectLst>
              </a:rPr>
              <a:t>1Ко 6:11?</a:t>
            </a:r>
          </a:p>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Eфе</a:t>
            </a:r>
            <a:r>
              <a:rPr lang="en-US" sz="3200" b="1" dirty="0">
                <a:solidFill>
                  <a:srgbClr val="FFFFFF"/>
                </a:solidFill>
                <a:effectLst>
                  <a:outerShdw blurRad="38100" dist="38100" dir="2700000" algn="tl">
                    <a:srgbClr val="000000"/>
                  </a:outerShdw>
                </a:effectLst>
              </a:rPr>
              <a:t> 5:26?</a:t>
            </a:r>
          </a:p>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Евр</a:t>
            </a:r>
            <a:r>
              <a:rPr lang="en-US" sz="3200" b="1" dirty="0">
                <a:solidFill>
                  <a:srgbClr val="FFFFFF"/>
                </a:solidFill>
                <a:effectLst>
                  <a:outerShdw blurRad="38100" dist="38100" dir="2700000" algn="tl">
                    <a:srgbClr val="000000"/>
                  </a:outerShdw>
                </a:effectLst>
              </a:rPr>
              <a:t> 9:10?</a:t>
            </a:r>
          </a:p>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Евр</a:t>
            </a:r>
            <a:r>
              <a:rPr lang="en-US" sz="3200" b="1" dirty="0">
                <a:solidFill>
                  <a:srgbClr val="FFFFFF"/>
                </a:solidFill>
                <a:effectLst>
                  <a:outerShdw blurRad="38100" dist="38100" dir="2700000" algn="tl">
                    <a:srgbClr val="000000"/>
                  </a:outerShdw>
                </a:effectLst>
              </a:rPr>
              <a:t> 10:22?</a:t>
            </a:r>
          </a:p>
          <a:p>
            <a:pPr marL="342900" indent="-342900" eaLnBrk="1" hangingPunct="1">
              <a:spcBef>
                <a:spcPct val="20000"/>
              </a:spcBef>
              <a:buClr>
                <a:srgbClr val="86D1EC"/>
              </a:buClr>
              <a:buSzPct val="80000"/>
              <a:buFont typeface="Wingdings" charset="0"/>
              <a:buChar char="n"/>
              <a:defRPr/>
            </a:pPr>
            <a:r>
              <a:rPr lang="en-US" sz="3200" b="1" dirty="0" err="1">
                <a:solidFill>
                  <a:srgbClr val="FFFFFF"/>
                </a:solidFill>
                <a:effectLst>
                  <a:outerShdw blurRad="38100" dist="38100" dir="2700000" algn="tl">
                    <a:srgbClr val="000000"/>
                  </a:outerShdw>
                </a:effectLst>
              </a:rPr>
              <a:t>Тит</a:t>
            </a:r>
            <a:r>
              <a:rPr lang="en-US" sz="3200" b="1" dirty="0">
                <a:solidFill>
                  <a:srgbClr val="FFFFFF"/>
                </a:solidFill>
                <a:effectLst>
                  <a:outerShdw blurRad="38100" dist="38100" dir="2700000" algn="tl">
                    <a:srgbClr val="000000"/>
                  </a:outerShdw>
                </a:effectLst>
              </a:rPr>
              <a:t> 3:5?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2676"/>
                                        </p:tgtEl>
                                      </p:cBhvr>
                                    </p:animEffect>
                                    <p:set>
                                      <p:cBhvr>
                                        <p:cTn id="11" dur="1" fill="hold">
                                          <p:stCondLst>
                                            <p:cond delay="499"/>
                                          </p:stCondLst>
                                        </p:cTn>
                                        <p:tgtEl>
                                          <p:spTgt spid="412676"/>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26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2678"/>
                                        </p:tgtEl>
                                      </p:cBhvr>
                                    </p:animEffect>
                                    <p:set>
                                      <p:cBhvr>
                                        <p:cTn id="19" dur="1" fill="hold">
                                          <p:stCondLst>
                                            <p:cond delay="499"/>
                                          </p:stCondLst>
                                        </p:cTn>
                                        <p:tgtEl>
                                          <p:spTgt spid="412678"/>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26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2679"/>
                                        </p:tgtEl>
                                      </p:cBhvr>
                                    </p:animEffect>
                                    <p:set>
                                      <p:cBhvr>
                                        <p:cTn id="27" dur="1" fill="hold">
                                          <p:stCondLst>
                                            <p:cond delay="499"/>
                                          </p:stCondLst>
                                        </p:cTn>
                                        <p:tgtEl>
                                          <p:spTgt spid="412679"/>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267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2677"/>
                                        </p:tgtEl>
                                      </p:cBhvr>
                                    </p:animEffect>
                                    <p:set>
                                      <p:cBhvr>
                                        <p:cTn id="35" dur="1" fill="hold">
                                          <p:stCondLst>
                                            <p:cond delay="499"/>
                                          </p:stCondLst>
                                        </p:cTn>
                                        <p:tgtEl>
                                          <p:spTgt spid="412677"/>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268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2680"/>
                                        </p:tgtEl>
                                      </p:cBhvr>
                                    </p:animEffect>
                                    <p:set>
                                      <p:cBhvr>
                                        <p:cTn id="43" dur="1" fill="hold">
                                          <p:stCondLst>
                                            <p:cond delay="499"/>
                                          </p:stCondLst>
                                        </p:cTn>
                                        <p:tgtEl>
                                          <p:spTgt spid="412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p:bldP spid="412676" grpId="1"/>
      <p:bldP spid="412677" grpId="0" animBg="1"/>
      <p:bldP spid="412677" grpId="1" animBg="1"/>
      <p:bldP spid="412678" grpId="0" animBg="1"/>
      <p:bldP spid="412678" grpId="1" animBg="1"/>
      <p:bldP spid="412679" grpId="0" animBg="1"/>
      <p:bldP spid="412679" grpId="1" animBg="1"/>
      <p:bldP spid="412680" grpId="0" animBg="1"/>
      <p:bldP spid="412680"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pouring-baptism.jpg"/>
          <p:cNvPicPr>
            <a:picLocks noChangeAspect="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107950" y="762000"/>
            <a:ext cx="9144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bwMode="auto">
          <a:xfrm>
            <a:off x="609600" y="2590800"/>
            <a:ext cx="8229600" cy="1143000"/>
          </a:xfrm>
          <a:prstGeom prst="rect">
            <a:avLst/>
          </a:prstGeom>
          <a:noFill/>
          <a:ln w="9525">
            <a:noFill/>
            <a:miter lim="800000"/>
            <a:headEnd/>
            <a:tailEnd/>
          </a:ln>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sz="5400" b="1" dirty="0" smtClean="0">
                <a:effectLst>
                  <a:outerShdw blurRad="38100" dist="38100" dir="2700000" algn="tl">
                    <a:srgbClr val="DDDDDD"/>
                  </a:outerShdw>
                </a:effectLst>
                <a:latin typeface="Arial" charset="0"/>
              </a:rPr>
              <a:t>“</a:t>
            </a:r>
            <a:r>
              <a:rPr lang="en-US" sz="5400" b="1" dirty="0" err="1">
                <a:effectLst>
                  <a:outerShdw blurRad="38100" dist="38100" dir="2700000" algn="tl">
                    <a:srgbClr val="DDDDDD"/>
                  </a:outerShdw>
                </a:effectLst>
                <a:latin typeface="Arial" charset="0"/>
              </a:rPr>
              <a:t>Угаалга</a:t>
            </a:r>
            <a:r>
              <a:rPr lang="en-US" sz="5400" b="1" dirty="0">
                <a:effectLst>
                  <a:outerShdw blurRad="38100" dist="38100" dir="2700000" algn="tl">
                    <a:srgbClr val="DDDDDD"/>
                  </a:outerShdw>
                </a:effectLst>
                <a:latin typeface="Arial" charset="0"/>
              </a:rPr>
              <a:t>” </a:t>
            </a:r>
            <a:r>
              <a:rPr lang="en-US" sz="5400" b="1" dirty="0" err="1">
                <a:effectLst>
                  <a:outerShdw blurRad="38100" dist="38100" dir="2700000" algn="tl">
                    <a:srgbClr val="DDDDDD"/>
                  </a:outerShdw>
                </a:effectLst>
                <a:latin typeface="Arial" charset="0"/>
              </a:rPr>
              <a:t>ба</a:t>
            </a:r>
            <a:r>
              <a:rPr lang="en-US" sz="5400" b="1" dirty="0">
                <a:effectLst>
                  <a:outerShdw blurRad="38100" dist="38100" dir="2700000" algn="tl">
                    <a:srgbClr val="DDDDDD"/>
                  </a:outerShdw>
                </a:effectLst>
                <a:latin typeface="Arial" charset="0"/>
              </a:rPr>
              <a:t> </a:t>
            </a:r>
            <a:r>
              <a:rPr lang="en-US" sz="5400" b="1" dirty="0" smtClean="0">
                <a:effectLst>
                  <a:outerShdw blurRad="38100" dist="38100" dir="2700000" algn="tl">
                    <a:srgbClr val="DDDDDD"/>
                  </a:outerShdw>
                </a:effectLst>
                <a:latin typeface="Arial" charset="0"/>
              </a:rPr>
              <a:t>“</a:t>
            </a:r>
            <a:r>
              <a:rPr lang="en-US" sz="5400" b="1" dirty="0" err="1" smtClean="0">
                <a:effectLst>
                  <a:outerShdw blurRad="38100" dist="38100" dir="2700000" algn="tl">
                    <a:srgbClr val="DDDDDD"/>
                  </a:outerShdw>
                </a:effectLst>
                <a:latin typeface="Arial" charset="0"/>
              </a:rPr>
              <a:t>асгалт</a:t>
            </a:r>
            <a:r>
              <a:rPr lang="en-US" sz="5400" b="1" dirty="0" smtClean="0">
                <a:effectLst>
                  <a:outerShdw blurRad="38100" dist="38100" dir="2700000" algn="tl">
                    <a:srgbClr val="DDDDDD"/>
                  </a:outerShdw>
                </a:effectLst>
                <a:latin typeface="Arial" charset="0"/>
              </a:rPr>
              <a:t>” </a:t>
            </a:r>
            <a:r>
              <a:rPr lang="en-US" sz="5400" b="1" dirty="0" err="1">
                <a:effectLst>
                  <a:outerShdw blurRad="38100" dist="38100" dir="2700000" algn="tl">
                    <a:srgbClr val="DDDDDD"/>
                  </a:outerShdw>
                </a:effectLst>
                <a:latin typeface="Arial" charset="0"/>
              </a:rPr>
              <a:t>гэж</a:t>
            </a:r>
            <a:r>
              <a:rPr lang="en-US" sz="5400" b="1" dirty="0">
                <a:effectLst>
                  <a:outerShdw blurRad="38100" dist="38100" dir="2700000" algn="tl">
                    <a:srgbClr val="DDDDDD"/>
                  </a:outerShdw>
                </a:effectLst>
                <a:latin typeface="Arial" charset="0"/>
              </a:rPr>
              <a:t> </a:t>
            </a:r>
            <a:r>
              <a:rPr lang="en-US" sz="5400" b="1" dirty="0" err="1">
                <a:effectLst>
                  <a:outerShdw blurRad="38100" dist="38100" dir="2700000" algn="tl">
                    <a:srgbClr val="DDDDDD"/>
                  </a:outerShdw>
                </a:effectLst>
                <a:latin typeface="Arial" charset="0"/>
              </a:rPr>
              <a:t>юу</a:t>
            </a:r>
            <a:r>
              <a:rPr lang="en-US" sz="5400" b="1" dirty="0">
                <a:effectLst>
                  <a:outerShdw blurRad="38100" dist="38100" dir="2700000" algn="tl">
                    <a:srgbClr val="DDDDDD"/>
                  </a:outerShdw>
                </a:effectLst>
                <a:latin typeface="Arial" charset="0"/>
              </a:rPr>
              <a:t> </a:t>
            </a:r>
            <a:r>
              <a:rPr lang="en-US" sz="5400" b="1" dirty="0" err="1">
                <a:effectLst>
                  <a:outerShdw blurRad="38100" dist="38100" dir="2700000" algn="tl">
                    <a:srgbClr val="DDDDDD"/>
                  </a:outerShdw>
                </a:effectLst>
                <a:latin typeface="Arial" charset="0"/>
              </a:rPr>
              <a:t>вэ</a:t>
            </a:r>
            <a:r>
              <a:rPr lang="en-US" sz="5400" b="1" dirty="0" smtClean="0">
                <a:effectLst>
                  <a:outerShdw blurRad="38100" dist="38100" dir="2700000" algn="tl">
                    <a:srgbClr val="DDDDDD"/>
                  </a:outerShdw>
                </a:effectLst>
                <a:latin typeface="Arial" charset="0"/>
              </a:rPr>
              <a:t>?</a:t>
            </a:r>
            <a:endParaRPr lang="en-US" sz="4400" b="1" dirty="0" smtClean="0">
              <a:effectLst>
                <a:outerShdw blurRad="38100" dist="38100" dir="2700000" algn="tl">
                  <a:srgbClr val="DDDDDD"/>
                </a:outerShdw>
              </a:effectLst>
              <a:latin typeface="Arial" charset="0"/>
            </a:endParaRPr>
          </a:p>
        </p:txBody>
      </p:sp>
      <p:sp>
        <p:nvSpPr>
          <p:cNvPr id="186371" name="Rectangle 2"/>
          <p:cNvSpPr>
            <a:spLocks noChangeArrowheads="1"/>
          </p:cNvSpPr>
          <p:nvPr/>
        </p:nvSpPr>
        <p:spPr bwMode="auto">
          <a:xfrm>
            <a:off x="0" y="52578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800" b="1">
                <a:latin typeface="Arial" charset="0"/>
                <a:cs typeface="Arial" charset="0"/>
              </a:rPr>
              <a:t>Звингли ба ихэнх Шинэчлэгчид гол тэмдэг нь угаалга болохоос үхэл ба амилал биш гэдгийг зөвшөөрсөн. Тэгээд энэ нь гол стандарт болжээ.</a:t>
            </a:r>
          </a:p>
        </p:txBody>
      </p:sp>
      <p:sp>
        <p:nvSpPr>
          <p:cNvPr id="186372" name="Text Box 3"/>
          <p:cNvSpPr txBox="1">
            <a:spLocks noChangeArrowheads="1"/>
          </p:cNvSpPr>
          <p:nvPr/>
        </p:nvSpPr>
        <p:spPr bwMode="auto">
          <a:xfrm>
            <a:off x="-76200" y="76200"/>
            <a:ext cx="922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FF0066"/>
                </a:solidFill>
                <a:latin typeface="Arial" charset="0"/>
              </a:rPr>
              <a:t>Баптисмын хэлбэр: Цацлага ба Асгалт</a:t>
            </a:r>
          </a:p>
        </p:txBody>
      </p:sp>
      <p:sp>
        <p:nvSpPr>
          <p:cNvPr id="186373" name="Rectangle 4"/>
          <p:cNvSpPr>
            <a:spLocks noGrp="1" noChangeArrowheads="1"/>
          </p:cNvSpPr>
          <p:nvPr>
            <p:ph type="title" idx="4294967295"/>
          </p:nvPr>
        </p:nvSpPr>
        <p:spPr>
          <a:xfrm>
            <a:off x="590550" y="2573338"/>
            <a:ext cx="8229600" cy="1143000"/>
          </a:xfrm>
        </p:spPr>
        <p:txBody>
          <a:bodyPr/>
          <a:lstStyle/>
          <a:p>
            <a:pPr eaLnBrk="1" hangingPunct="1"/>
            <a:r>
              <a:rPr lang="en-US" sz="5400">
                <a:solidFill>
                  <a:schemeClr val="bg1"/>
                </a:solidFill>
                <a:latin typeface="Arial" charset="0"/>
                <a:ea typeface="ＭＳ Ｐゴシック" charset="0"/>
                <a:cs typeface="ＭＳ Ｐゴシック" charset="0"/>
              </a:rPr>
              <a:t>“</a:t>
            </a:r>
            <a:r>
              <a:rPr lang="en-US" altLang="ja-JP" sz="5400">
                <a:solidFill>
                  <a:schemeClr val="bg1"/>
                </a:solidFill>
                <a:latin typeface="Arial" charset="0"/>
                <a:ea typeface="ＭＳ Ｐゴシック" charset="0"/>
                <a:cs typeface="ＭＳ Ｐゴシック" charset="0"/>
              </a:rPr>
              <a:t>Угаалга</a:t>
            </a:r>
            <a:r>
              <a:rPr lang="en-US" sz="5400">
                <a:solidFill>
                  <a:schemeClr val="bg1"/>
                </a:solidFill>
                <a:latin typeface="Arial" charset="0"/>
                <a:ea typeface="ＭＳ Ｐゴシック" charset="0"/>
                <a:cs typeface="ＭＳ Ｐゴシック" charset="0"/>
              </a:rPr>
              <a:t>”</a:t>
            </a:r>
            <a:r>
              <a:rPr lang="en-US" altLang="ja-JP" sz="5400">
                <a:solidFill>
                  <a:schemeClr val="bg1"/>
                </a:solidFill>
                <a:latin typeface="Arial" charset="0"/>
                <a:ea typeface="ＭＳ Ｐゴシック" charset="0"/>
                <a:cs typeface="ＭＳ Ｐゴシック" charset="0"/>
              </a:rPr>
              <a:t> ба </a:t>
            </a:r>
            <a:r>
              <a:rPr lang="en-US" sz="5400">
                <a:solidFill>
                  <a:schemeClr val="bg1"/>
                </a:solidFill>
                <a:latin typeface="Arial" charset="0"/>
                <a:ea typeface="ＭＳ Ｐゴシック" charset="0"/>
                <a:cs typeface="ＭＳ Ｐゴシック" charset="0"/>
              </a:rPr>
              <a:t>“</a:t>
            </a:r>
            <a:r>
              <a:rPr lang="en-US" altLang="ja-JP" sz="5400">
                <a:solidFill>
                  <a:schemeClr val="bg1"/>
                </a:solidFill>
                <a:latin typeface="Arial" charset="0"/>
                <a:ea typeface="ＭＳ Ｐゴシック" charset="0"/>
                <a:cs typeface="ＭＳ Ｐゴシック" charset="0"/>
              </a:rPr>
              <a:t>асгалт</a:t>
            </a:r>
            <a:r>
              <a:rPr lang="en-US" sz="5400">
                <a:solidFill>
                  <a:schemeClr val="bg1"/>
                </a:solidFill>
                <a:latin typeface="Arial" charset="0"/>
                <a:ea typeface="ＭＳ Ｐゴシック" charset="0"/>
                <a:cs typeface="ＭＳ Ｐゴシック" charset="0"/>
              </a:rPr>
              <a:t>”</a:t>
            </a:r>
            <a:r>
              <a:rPr lang="en-US" altLang="ja-JP" sz="5400">
                <a:solidFill>
                  <a:schemeClr val="bg1"/>
                </a:solidFill>
                <a:latin typeface="Arial" charset="0"/>
                <a:ea typeface="ＭＳ Ｐゴシック" charset="0"/>
                <a:cs typeface="ＭＳ Ｐゴシック" charset="0"/>
              </a:rPr>
              <a:t> гэж юу вэ?</a:t>
            </a:r>
            <a:endParaRPr lang="en-US">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8418" name="Picture 2" descr="Roman Catholic Adult Baptis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9238" y="0"/>
            <a:ext cx="5795962" cy="6858000"/>
          </a:xfrm>
        </p:spPr>
      </p:pic>
      <p:sp>
        <p:nvSpPr>
          <p:cNvPr id="188419" name="Rectangle 3"/>
          <p:cNvSpPr>
            <a:spLocks noGrp="1" noChangeArrowheads="1"/>
          </p:cNvSpPr>
          <p:nvPr>
            <p:ph type="title"/>
          </p:nvPr>
        </p:nvSpPr>
        <p:spPr>
          <a:xfrm>
            <a:off x="3352800" y="274638"/>
            <a:ext cx="4572000" cy="1143000"/>
          </a:xfrm>
          <a:extLst/>
        </p:spPr>
        <p:txBody>
          <a:bodyPr/>
          <a:lstStyle/>
          <a:p>
            <a:pPr eaLnBrk="1" hangingPunct="1">
              <a:defRPr/>
            </a:pPr>
            <a:r>
              <a:rPr lang="en-US" sz="6000" dirty="0" err="1">
                <a:solidFill>
                  <a:srgbClr val="FFFFFF"/>
                </a:solidFill>
                <a:effectLst>
                  <a:glow rad="88900">
                    <a:schemeClr val="tx2"/>
                  </a:glow>
                </a:effectLst>
                <a:latin typeface="Arial" charset="0"/>
                <a:ea typeface="ＭＳ Ｐゴシック" charset="0"/>
                <a:cs typeface="ＭＳ Ｐゴシック" charset="0"/>
              </a:rPr>
              <a:t>Асгалт</a:t>
            </a:r>
            <a:endParaRPr lang="en-US" sz="6000" dirty="0">
              <a:solidFill>
                <a:srgbClr val="FFFFFF"/>
              </a:solidFill>
              <a:effectLst>
                <a:glow rad="88900">
                  <a:schemeClr val="tx2"/>
                </a:glow>
              </a:effectLst>
              <a:latin typeface="Arial" charset="0"/>
              <a:ea typeface="ＭＳ Ｐゴシック" charset="0"/>
              <a:cs typeface="ＭＳ Ｐゴシック" charset="0"/>
            </a:endParaRPr>
          </a:p>
        </p:txBody>
      </p:sp>
      <p:sp>
        <p:nvSpPr>
          <p:cNvPr id="188420" name="Rectangle 4"/>
          <p:cNvSpPr>
            <a:spLocks noChangeArrowheads="1"/>
          </p:cNvSpPr>
          <p:nvPr/>
        </p:nvSpPr>
        <p:spPr bwMode="auto">
          <a:xfrm>
            <a:off x="-152400" y="152400"/>
            <a:ext cx="510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en-US" sz="3200">
              <a:solidFill>
                <a:srgbClr val="FF0066"/>
              </a:solidFill>
              <a:latin typeface="Arial" charset="0"/>
            </a:endParaRPr>
          </a:p>
        </p:txBody>
      </p:sp>
      <p:sp>
        <p:nvSpPr>
          <p:cNvPr id="188421" name="Rectangle 5"/>
          <p:cNvSpPr>
            <a:spLocks noChangeArrowheads="1"/>
          </p:cNvSpPr>
          <p:nvPr/>
        </p:nvSpPr>
        <p:spPr bwMode="auto">
          <a:xfrm>
            <a:off x="685800" y="14478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endParaRPr lang="en-US" sz="4000" b="1">
              <a:solidFill>
                <a:srgbClr val="FF0066"/>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133489345_9afba01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6962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3"/>
          <p:cNvSpPr>
            <a:spLocks noGrp="1" noChangeArrowheads="1"/>
          </p:cNvSpPr>
          <p:nvPr>
            <p:ph type="title" idx="4294967295"/>
          </p:nvPr>
        </p:nvSpPr>
        <p:spPr>
          <a:xfrm>
            <a:off x="0" y="274638"/>
            <a:ext cx="9144000" cy="1143000"/>
          </a:xfrm>
        </p:spPr>
        <p:txBody>
          <a:bodyPr/>
          <a:lstStyle/>
          <a:p>
            <a:pPr eaLnBrk="1" hangingPunct="1"/>
            <a:r>
              <a:rPr lang="en-US">
                <a:latin typeface="Arial" charset="0"/>
                <a:ea typeface="ＭＳ Ｐゴシック" charset="0"/>
                <a:cs typeface="ＭＳ Ｐゴシック" charset="0"/>
              </a:rPr>
              <a:t>Бороо орох үедээ, асгардаг! </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6" descr="droppedbaptism.jpg"/>
          <p:cNvPicPr>
            <a:picLocks noChangeAspect="1"/>
          </p:cNvPicPr>
          <p:nvPr/>
        </p:nvPicPr>
        <p:blipFill>
          <a:blip r:embed="rId3">
            <a:lum bright="46000"/>
            <a:extLst>
              <a:ext uri="{28A0092B-C50C-407E-A947-70E740481C1C}">
                <a14:useLocalDpi xmlns:a14="http://schemas.microsoft.com/office/drawing/2010/main" val="0"/>
              </a:ext>
            </a:extLst>
          </a:blip>
          <a:srcRect t="369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Text Box 2"/>
          <p:cNvSpPr txBox="1">
            <a:spLocks noChangeArrowheads="1"/>
          </p:cNvSpPr>
          <p:nvPr/>
        </p:nvSpPr>
        <p:spPr bwMode="auto">
          <a:xfrm>
            <a:off x="152400" y="1371600"/>
            <a:ext cx="8839200" cy="1169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3500" b="1">
                <a:solidFill>
                  <a:srgbClr val="000000"/>
                </a:solidFill>
                <a:latin typeface="Arial" charset="0"/>
              </a:rPr>
              <a:t>Элч нар 3000 хүнийг Пентекостын үеэр Сүмд </a:t>
            </a:r>
            <a:r>
              <a:rPr lang="en-US" sz="3500" b="1" i="1">
                <a:solidFill>
                  <a:srgbClr val="000000"/>
                </a:solidFill>
                <a:latin typeface="Arial" charset="0"/>
              </a:rPr>
              <a:t>булхуулж </a:t>
            </a:r>
            <a:r>
              <a:rPr lang="en-US" sz="3500" b="1">
                <a:solidFill>
                  <a:srgbClr val="000000"/>
                </a:solidFill>
                <a:latin typeface="Arial" charset="0"/>
              </a:rPr>
              <a:t>баптисмласан уу</a:t>
            </a:r>
            <a:r>
              <a:rPr lang="en-US" sz="3500" b="1" i="1">
                <a:solidFill>
                  <a:srgbClr val="000000"/>
                </a:solidFill>
                <a:latin typeface="Arial" charset="0"/>
              </a:rPr>
              <a:t>?</a:t>
            </a:r>
            <a:r>
              <a:rPr lang="en-US" sz="3500" b="1">
                <a:solidFill>
                  <a:srgbClr val="000000"/>
                </a:solidFill>
                <a:latin typeface="Arial" charset="0"/>
              </a:rPr>
              <a:t> </a:t>
            </a:r>
          </a:p>
        </p:txBody>
      </p:sp>
      <p:sp>
        <p:nvSpPr>
          <p:cNvPr id="192515" name="Text Box 3"/>
          <p:cNvSpPr txBox="1">
            <a:spLocks noChangeArrowheads="1"/>
          </p:cNvSpPr>
          <p:nvPr/>
        </p:nvSpPr>
        <p:spPr bwMode="auto">
          <a:xfrm>
            <a:off x="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FF0066"/>
                </a:solidFill>
                <a:latin typeface="Arial" charset="0"/>
              </a:rPr>
              <a:t>Баптисмын хэлбэр: Цацлага ба Асгалт</a:t>
            </a:r>
          </a:p>
        </p:txBody>
      </p:sp>
      <p:sp>
        <p:nvSpPr>
          <p:cNvPr id="294916" name="Rectangle 4"/>
          <p:cNvSpPr>
            <a:spLocks noGrp="1" noChangeArrowheads="1"/>
          </p:cNvSpPr>
          <p:nvPr>
            <p:ph type="title" idx="4294967295"/>
          </p:nvPr>
        </p:nvSpPr>
        <p:spPr>
          <a:xfrm>
            <a:off x="533400" y="5715000"/>
            <a:ext cx="8229600" cy="1143000"/>
          </a:xfrm>
        </p:spPr>
        <p:txBody>
          <a:bodyPr/>
          <a:lstStyle/>
          <a:p>
            <a:pPr eaLnBrk="1" hangingPunct="1"/>
            <a:r>
              <a:rPr lang="en-US">
                <a:latin typeface="Arial" charset="0"/>
                <a:ea typeface="ＭＳ Ｐゴシック" charset="0"/>
                <a:cs typeface="ＭＳ Ｐゴシック" charset="0"/>
              </a:rPr>
              <a:t>Булхуулах нь боломжтой?</a:t>
            </a:r>
          </a:p>
        </p:txBody>
      </p:sp>
      <p:sp>
        <p:nvSpPr>
          <p:cNvPr id="294917" name="Text Box 5"/>
          <p:cNvSpPr txBox="1">
            <a:spLocks noChangeArrowheads="1"/>
          </p:cNvSpPr>
          <p:nvPr/>
        </p:nvSpPr>
        <p:spPr bwMode="auto">
          <a:xfrm>
            <a:off x="304800" y="28194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buFontTx/>
              <a:buChar char="•"/>
            </a:pPr>
            <a:r>
              <a:rPr lang="en-US" sz="3200" b="1" i="1">
                <a:solidFill>
                  <a:srgbClr val="000000"/>
                </a:solidFill>
                <a:latin typeface="Arial" charset="0"/>
              </a:rPr>
              <a:t>120 дагалдагчид хүн бүр 100 хүнийг </a:t>
            </a:r>
            <a:br>
              <a:rPr lang="en-US" sz="3200" b="1" i="1">
                <a:solidFill>
                  <a:srgbClr val="000000"/>
                </a:solidFill>
                <a:latin typeface="Arial" charset="0"/>
              </a:rPr>
            </a:br>
            <a:r>
              <a:rPr lang="en-US" sz="3200" b="1" i="1">
                <a:solidFill>
                  <a:srgbClr val="000000"/>
                </a:solidFill>
                <a:latin typeface="Arial" charset="0"/>
              </a:rPr>
              <a:t>цаг орчим = 12,000 хүнд хүртээнэ</a:t>
            </a:r>
          </a:p>
        </p:txBody>
      </p:sp>
      <p:sp>
        <p:nvSpPr>
          <p:cNvPr id="294918" name="Text Box 6"/>
          <p:cNvSpPr txBox="1">
            <a:spLocks noChangeArrowheads="1"/>
          </p:cNvSpPr>
          <p:nvPr/>
        </p:nvSpPr>
        <p:spPr bwMode="auto">
          <a:xfrm>
            <a:off x="304800" y="426720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buFontTx/>
              <a:buChar char="•"/>
            </a:pPr>
            <a:r>
              <a:rPr lang="en-US" sz="3200" b="1" i="1">
                <a:solidFill>
                  <a:srgbClr val="000000"/>
                </a:solidFill>
                <a:latin typeface="Arial" charset="0"/>
              </a:rPr>
              <a:t>12 дагалдагчид хүн бүр 100 хүнийг </a:t>
            </a:r>
            <a:br>
              <a:rPr lang="en-US" sz="3200" b="1" i="1">
                <a:solidFill>
                  <a:srgbClr val="000000"/>
                </a:solidFill>
                <a:latin typeface="Arial" charset="0"/>
              </a:rPr>
            </a:br>
            <a:r>
              <a:rPr lang="en-US" sz="3200" b="1" i="1">
                <a:solidFill>
                  <a:srgbClr val="000000"/>
                </a:solidFill>
                <a:latin typeface="Arial" charset="0"/>
              </a:rPr>
              <a:t>цаг орчим = 1200 хүнд хүртээнэ гэвэл  3 цаг орчим</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nimBg="1"/>
      <p:bldP spid="294916" grpId="0"/>
      <p:bldP spid="294917" grpId="0"/>
      <p:bldP spid="2949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descr="droppedbaptism.jpg"/>
          <p:cNvPicPr>
            <a:picLocks noChangeAspect="1"/>
          </p:cNvPicPr>
          <p:nvPr/>
        </p:nvPicPr>
        <p:blipFill>
          <a:blip r:embed="rId3">
            <a:lum bright="46000"/>
            <a:extLst>
              <a:ext uri="{28A0092B-C50C-407E-A947-70E740481C1C}">
                <a14:useLocalDpi xmlns:a14="http://schemas.microsoft.com/office/drawing/2010/main" val="0"/>
              </a:ext>
            </a:extLst>
          </a:blip>
          <a:srcRect t="369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2" name="Text Box 2"/>
          <p:cNvSpPr txBox="1">
            <a:spLocks noChangeArrowheads="1"/>
          </p:cNvSpPr>
          <p:nvPr/>
        </p:nvSpPr>
        <p:spPr bwMode="auto">
          <a:xfrm>
            <a:off x="571500" y="1905000"/>
            <a:ext cx="7924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altLang="ja-JP" sz="3600" b="1">
                <a:solidFill>
                  <a:srgbClr val="000000"/>
                </a:solidFill>
                <a:latin typeface="Arial" charset="0"/>
              </a:rPr>
              <a:t>”Паул болон Силас нарын баг Филиппийн хуяг болон гэр бүлийнхэнд гудамжинд баптисм хүртээхдээ тэд асгах усыг хаанаас олсон юм бол?"</a:t>
            </a:r>
            <a:endParaRPr lang="en-US" sz="3600" b="1">
              <a:solidFill>
                <a:srgbClr val="000000"/>
              </a:solidFill>
              <a:latin typeface="Arial" charset="0"/>
            </a:endParaRPr>
          </a:p>
        </p:txBody>
      </p:sp>
      <p:sp>
        <p:nvSpPr>
          <p:cNvPr id="194563" name="Text Box 3"/>
          <p:cNvSpPr txBox="1">
            <a:spLocks noChangeArrowheads="1"/>
          </p:cNvSpPr>
          <p:nvPr/>
        </p:nvSpPr>
        <p:spPr bwMode="auto">
          <a:xfrm>
            <a:off x="0" y="3048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b="1">
                <a:solidFill>
                  <a:srgbClr val="FF0066"/>
                </a:solidFill>
                <a:latin typeface="Arial" charset="0"/>
              </a:rPr>
              <a:t>Баптисмийн хэлбэр: Цацлага ба Асгалт</a:t>
            </a:r>
          </a:p>
        </p:txBody>
      </p:sp>
      <p:sp>
        <p:nvSpPr>
          <p:cNvPr id="194564" name="Rectangle 4"/>
          <p:cNvSpPr>
            <a:spLocks noGrp="1" noChangeArrowheads="1"/>
          </p:cNvSpPr>
          <p:nvPr>
            <p:ph type="title" idx="4294967295"/>
          </p:nvPr>
        </p:nvSpPr>
        <p:spPr>
          <a:xfrm>
            <a:off x="419100" y="5715000"/>
            <a:ext cx="8229600" cy="1143000"/>
          </a:xfrm>
        </p:spPr>
        <p:txBody>
          <a:bodyPr/>
          <a:lstStyle/>
          <a:p>
            <a:pPr eaLnBrk="1" hangingPunct="1"/>
            <a:r>
              <a:rPr lang="en-US" sz="3600">
                <a:latin typeface="Arial" charset="0"/>
                <a:ea typeface="ＭＳ Ｐゴシック" charset="0"/>
                <a:cs typeface="ＭＳ Ｐゴシック" charset="0"/>
              </a:rPr>
              <a:t>Филиппой дахь Баптисм (Үйлс 16)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en-US" dirty="0" err="1" smtClean="0">
                <a:latin typeface="Arial" charset="0"/>
                <a:ea typeface="ＭＳ Ｐゴシック" charset="0"/>
                <a:cs typeface="ＭＳ Ｐゴシック" charset="0"/>
              </a:rPr>
              <a:t>Туйлшруу</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итгэл</a:t>
            </a:r>
            <a:endParaRPr lang="en-US" dirty="0">
              <a:latin typeface="Arial" charset="0"/>
              <a:ea typeface="ＭＳ Ｐゴシック" charset="0"/>
              <a:cs typeface="ＭＳ Ｐゴシック" charset="0"/>
            </a:endParaRPr>
          </a:p>
        </p:txBody>
      </p:sp>
      <p:pic>
        <p:nvPicPr>
          <p:cNvPr id="50178" name="Picture 1" descr="Com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ail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en-US" dirty="0" err="1" smtClean="0">
                <a:latin typeface="Arial" charset="0"/>
                <a:ea typeface="ＭＳ Ｐゴシック" charset="0"/>
                <a:cs typeface="ＭＳ Ｐゴシック" charset="0"/>
              </a:rPr>
              <a:t>Филиппойн</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хуяг</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Үйлс</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16)</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Fear seized him…</a:t>
            </a:r>
          </a:p>
        </p:txBody>
      </p:sp>
      <p:pic>
        <p:nvPicPr>
          <p:cNvPr id="198658" name="Picture 3" descr="jailer-afra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00707" name="Picture 4" descr="jailer-suic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Joyful Jailor</a:t>
            </a:r>
          </a:p>
        </p:txBody>
      </p:sp>
      <p:sp>
        <p:nvSpPr>
          <p:cNvPr id="375811"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02755" name="Picture 4" descr="jailer-hap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Pouring</a:t>
            </a:r>
          </a:p>
        </p:txBody>
      </p:sp>
      <p:sp>
        <p:nvSpPr>
          <p:cNvPr id="377859"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04803" name="Picture 4" descr="baptism-jai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06851" name="Picture 4" descr="jailer-baptism-immer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800"/>
            <a:ext cx="9144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8534400" cy="1905000"/>
          </a:xfrm>
        </p:spPr>
        <p:txBody>
          <a:bodyPr/>
          <a:lstStyle/>
          <a:p>
            <a:pPr eaLnBrk="1" hangingPunct="1"/>
            <a:r>
              <a:rPr lang="en-US" sz="6000">
                <a:solidFill>
                  <a:schemeClr val="bg1"/>
                </a:solidFill>
                <a:latin typeface="Arial" charset="0"/>
                <a:ea typeface="ＭＳ Ｐゴシック" charset="0"/>
                <a:cs typeface="ＭＳ Ｐゴシック" charset="0"/>
              </a:rPr>
              <a:t>Яагаад булхуулах нь зохистой хэлбэр вэ?</a:t>
            </a:r>
            <a:endParaRPr lang="en-US" sz="6000">
              <a:latin typeface="Arial" charset="0"/>
              <a:ea typeface="ＭＳ Ｐゴシック" charset="0"/>
              <a:cs typeface="ＭＳ Ｐゴシック" charset="0"/>
            </a:endParaRPr>
          </a:p>
        </p:txBody>
      </p:sp>
      <p:pic>
        <p:nvPicPr>
          <p:cNvPr id="208899" name="Picture 4" descr="baptism_bret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333"/>
          <a:stretch>
            <a:fillRect/>
          </a:stretch>
        </p:blipFill>
        <p:spPr>
          <a:xfrm>
            <a:off x="3505200" y="2209800"/>
            <a:ext cx="5410200" cy="4286250"/>
          </a:xfrm>
        </p:spPr>
      </p:pic>
      <p:sp>
        <p:nvSpPr>
          <p:cNvPr id="301061" name="Text Box 5"/>
          <p:cNvSpPr txBox="1">
            <a:spLocks noChangeArrowheads="1"/>
          </p:cNvSpPr>
          <p:nvPr/>
        </p:nvSpPr>
        <p:spPr bwMode="auto">
          <a:xfrm>
            <a:off x="228600" y="2514600"/>
            <a:ext cx="3505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altLang="ja-JP" sz="2800" b="1">
                <a:solidFill>
                  <a:srgbClr val="FFFFFF"/>
                </a:solidFill>
                <a:latin typeface="Arial" charset="0"/>
              </a:rPr>
              <a:t>"</a:t>
            </a:r>
            <a:r>
              <a:rPr lang="ru-RU" sz="2800" b="1">
                <a:solidFill>
                  <a:srgbClr val="FFFFFF"/>
                </a:solidFill>
                <a:latin typeface="Arial" charset="0"/>
              </a:rPr>
              <a:t>тэнд ус ихтэй ажээ</a:t>
            </a:r>
            <a:r>
              <a:rPr lang="en-US" altLang="ja-JP" sz="2800" b="1">
                <a:solidFill>
                  <a:srgbClr val="FFFFFF"/>
                </a:solidFill>
                <a:latin typeface="Arial" charset="0"/>
              </a:rPr>
              <a:t>"</a:t>
            </a:r>
            <a:r>
              <a:rPr lang="en-US" sz="2800" b="1">
                <a:solidFill>
                  <a:srgbClr val="FFFFFF"/>
                </a:solidFill>
                <a:latin typeface="Arial" charset="0"/>
              </a:rPr>
              <a:t> (Иохан 3:23)</a:t>
            </a:r>
          </a:p>
          <a:p>
            <a:pPr eaLnBrk="1" hangingPunct="1">
              <a:spcBef>
                <a:spcPct val="50000"/>
              </a:spcBef>
            </a:pPr>
            <a:r>
              <a:rPr lang="en-US" altLang="ja-JP" sz="2800" b="1">
                <a:solidFill>
                  <a:srgbClr val="FFFFFF"/>
                </a:solidFill>
                <a:latin typeface="Arial" charset="0"/>
              </a:rPr>
              <a:t>"</a:t>
            </a:r>
            <a:r>
              <a:rPr lang="ru-RU" sz="2800" b="1">
                <a:solidFill>
                  <a:srgbClr val="FFFFFF"/>
                </a:solidFill>
                <a:latin typeface="Arial" charset="0"/>
              </a:rPr>
              <a:t>уснаас гарч ирсэн тэр даруй</a:t>
            </a:r>
            <a:r>
              <a:rPr lang="en-US" altLang="ja-JP" sz="2800" b="1">
                <a:solidFill>
                  <a:srgbClr val="FFFFFF"/>
                </a:solidFill>
                <a:latin typeface="Arial" charset="0"/>
              </a:rPr>
              <a:t>"</a:t>
            </a:r>
            <a:r>
              <a:rPr lang="en-US" sz="2800" b="1">
                <a:solidFill>
                  <a:srgbClr val="FFFFFF"/>
                </a:solidFill>
                <a:latin typeface="Arial" charset="0"/>
              </a:rPr>
              <a:t> (Maрk 1:10)</a:t>
            </a:r>
          </a:p>
          <a:p>
            <a:pPr eaLnBrk="1" hangingPunct="1">
              <a:spcBef>
                <a:spcPct val="50000"/>
              </a:spcBef>
            </a:pPr>
            <a:r>
              <a:rPr lang="en-US" altLang="ja-JP" sz="2800" b="1">
                <a:solidFill>
                  <a:srgbClr val="FFFFFF"/>
                </a:solidFill>
                <a:latin typeface="Arial" charset="0"/>
              </a:rPr>
              <a:t>"</a:t>
            </a:r>
            <a:r>
              <a:rPr lang="uk-UA" sz="2800" b="1">
                <a:solidFill>
                  <a:srgbClr val="FFFFFF"/>
                </a:solidFill>
                <a:latin typeface="Arial" charset="0"/>
              </a:rPr>
              <a:t>ус уруу орж</a:t>
            </a:r>
            <a:r>
              <a:rPr lang="en-US" altLang="ja-JP" sz="2800" b="1">
                <a:solidFill>
                  <a:srgbClr val="FFFFFF"/>
                </a:solidFill>
                <a:latin typeface="Arial" charset="0"/>
              </a:rPr>
              <a:t>"</a:t>
            </a:r>
            <a:r>
              <a:rPr lang="en-US" sz="2800" b="1">
                <a:solidFill>
                  <a:srgbClr val="FFFFFF"/>
                </a:solidFill>
                <a:latin typeface="Arial" charset="0"/>
              </a:rPr>
              <a:t> </a:t>
            </a:r>
            <a:br>
              <a:rPr lang="en-US" sz="2800" b="1">
                <a:solidFill>
                  <a:srgbClr val="FFFFFF"/>
                </a:solidFill>
                <a:latin typeface="Arial" charset="0"/>
              </a:rPr>
            </a:br>
            <a:r>
              <a:rPr lang="en-US" sz="2800" b="1">
                <a:solidFill>
                  <a:srgbClr val="FFFFFF"/>
                </a:solidFill>
                <a:latin typeface="Arial" charset="0"/>
              </a:rPr>
              <a:t>(Үйлс 8:38)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14691" name="Rectangle 2"/>
          <p:cNvSpPr>
            <a:spLocks noGrp="1" noChangeArrowheads="1"/>
          </p:cNvSpPr>
          <p:nvPr>
            <p:ph type="title"/>
          </p:nvPr>
        </p:nvSpPr>
        <p:spPr>
          <a:xfrm>
            <a:off x="5943600" y="274638"/>
            <a:ext cx="2971800" cy="4906962"/>
          </a:xfrm>
        </p:spPr>
        <p:txBody>
          <a:bodyPr/>
          <a:lstStyle/>
          <a:p>
            <a:pPr>
              <a:defRPr/>
            </a:pPr>
            <a:r>
              <a:rPr lang="en-US" dirty="0" err="1" smtClean="0">
                <a:solidFill>
                  <a:schemeClr val="tx1"/>
                </a:solidFill>
                <a:latin typeface="Arial" charset="0"/>
                <a:ea typeface="ＭＳ Ｐゴシック" charset="0"/>
                <a:cs typeface="ＭＳ Ｐゴシック" charset="0"/>
              </a:rPr>
              <a:t>Етиопын</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тайган</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амбаныг</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санаж</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байна</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уу</a:t>
            </a:r>
            <a:r>
              <a:rPr lang="en-US" dirty="0">
                <a:solidFill>
                  <a:schemeClr val="tx1"/>
                </a:solidFill>
                <a:latin typeface="Arial" charset="0"/>
                <a:ea typeface="ＭＳ Ｐゴシック" charset="0"/>
                <a:cs typeface="ＭＳ Ｐゴシック" charset="0"/>
              </a:rPr>
              <a:t/>
            </a:r>
            <a:br>
              <a:rPr lang="en-US" dirty="0">
                <a:solidFill>
                  <a:schemeClr val="tx1"/>
                </a:solidFill>
                <a:latin typeface="Arial" charset="0"/>
                <a:ea typeface="ＭＳ Ｐゴシック" charset="0"/>
                <a:cs typeface="ＭＳ Ｐゴシック" charset="0"/>
              </a:rPr>
            </a:br>
            <a:r>
              <a:rPr lang="en-US" dirty="0" smtClean="0">
                <a:solidFill>
                  <a:schemeClr val="tx1"/>
                </a:solidFill>
                <a:latin typeface="Arial" charset="0"/>
                <a:ea typeface="ＭＳ Ｐゴシック" charset="0"/>
                <a:cs typeface="ＭＳ Ｐゴシック" charset="0"/>
              </a:rPr>
              <a:t>(</a:t>
            </a:r>
            <a:r>
              <a:rPr lang="en-US" dirty="0" err="1" smtClean="0">
                <a:solidFill>
                  <a:schemeClr val="tx1"/>
                </a:solidFill>
                <a:latin typeface="Arial" charset="0"/>
                <a:ea typeface="ＭＳ Ｐゴシック" charset="0"/>
                <a:cs typeface="ＭＳ Ｐゴシック" charset="0"/>
              </a:rPr>
              <a:t>Үйлс</a:t>
            </a:r>
            <a:r>
              <a:rPr lang="en-US" dirty="0" smtClean="0">
                <a:solidFill>
                  <a:schemeClr val="tx1"/>
                </a:solidFill>
                <a:latin typeface="Arial" charset="0"/>
                <a:ea typeface="ＭＳ Ｐゴシック" charset="0"/>
                <a:cs typeface="ＭＳ Ｐゴシック" charset="0"/>
              </a:rPr>
              <a:t> </a:t>
            </a:r>
            <a:r>
              <a:rPr lang="en-US" dirty="0">
                <a:solidFill>
                  <a:schemeClr val="tx1"/>
                </a:solidFill>
                <a:latin typeface="Arial" charset="0"/>
                <a:ea typeface="ＭＳ Ｐゴシック" charset="0"/>
                <a:cs typeface="ＭＳ Ｐゴシック" charset="0"/>
              </a:rPr>
              <a:t>8:26-40)?</a:t>
            </a:r>
          </a:p>
        </p:txBody>
      </p:sp>
      <p:pic>
        <p:nvPicPr>
          <p:cNvPr id="210947" name="Picture 4" descr="ethiopian-eunuch-and-philip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5791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14691" name="Rectangle 2"/>
          <p:cNvSpPr>
            <a:spLocks noGrp="1" noChangeArrowheads="1"/>
          </p:cNvSpPr>
          <p:nvPr>
            <p:ph type="title"/>
          </p:nvPr>
        </p:nvSpPr>
        <p:spPr>
          <a:xfrm>
            <a:off x="5943600" y="274638"/>
            <a:ext cx="2971800" cy="4906962"/>
          </a:xfrm>
        </p:spPr>
        <p:txBody>
          <a:bodyPr/>
          <a:lstStyle/>
          <a:p>
            <a:pPr>
              <a:defRPr/>
            </a:pPr>
            <a:r>
              <a:rPr lang="en-US" dirty="0" err="1" smtClean="0">
                <a:solidFill>
                  <a:schemeClr val="tx1"/>
                </a:solidFill>
                <a:latin typeface="Arial" charset="0"/>
                <a:ea typeface="ＭＳ Ｐゴシック" charset="0"/>
                <a:cs typeface="ＭＳ Ｐゴシック" charset="0"/>
              </a:rPr>
              <a:t>Филип</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Етиопын</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Тайган</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амбанд</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хэрхэн</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баптисм</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хүртээсэн</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бэ</a:t>
            </a:r>
            <a:r>
              <a:rPr lang="en-US" dirty="0" smtClean="0">
                <a:solidFill>
                  <a:schemeClr val="tx1"/>
                </a:solidFill>
                <a:latin typeface="Arial" charset="0"/>
                <a:ea typeface="ＭＳ Ｐゴシック" charset="0"/>
                <a:cs typeface="ＭＳ Ｐゴシック" charset="0"/>
              </a:rPr>
              <a:t>?</a:t>
            </a:r>
            <a:endParaRPr lang="en-US" dirty="0">
              <a:solidFill>
                <a:schemeClr val="tx1"/>
              </a:solidFill>
              <a:latin typeface="Arial" charset="0"/>
              <a:ea typeface="ＭＳ Ｐゴシック" charset="0"/>
              <a:cs typeface="ＭＳ Ｐゴシック" charset="0"/>
            </a:endParaRPr>
          </a:p>
        </p:txBody>
      </p:sp>
      <p:pic>
        <p:nvPicPr>
          <p:cNvPr id="212995" name="Picture 5" descr="jordanri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52578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4572000"/>
            <a:ext cx="5715000" cy="2286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ru-RU" b="1" dirty="0" err="1">
                <a:effectLst>
                  <a:outerShdw blurRad="38100" dist="38100" dir="2700000" algn="tl">
                    <a:srgbClr val="000000"/>
                  </a:outerShdw>
                </a:effectLst>
                <a:latin typeface="Arial" charset="0"/>
                <a:cs typeface="Arial" charset="0"/>
              </a:rPr>
              <a:t>Тэд</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замаараа</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явсаар</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устай</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газар</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хүрч</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иржээ</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Тайган</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хүн</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Хараач</a:t>
            </a:r>
            <a:r>
              <a:rPr lang="ru-RU" b="1" dirty="0">
                <a:effectLst>
                  <a:outerShdw blurRad="38100" dist="38100" dir="2700000" algn="tl">
                    <a:srgbClr val="000000"/>
                  </a:outerShdw>
                </a:effectLst>
                <a:latin typeface="Arial" charset="0"/>
                <a:cs typeface="Arial" charset="0"/>
              </a:rPr>
              <a:t>, ус </a:t>
            </a:r>
            <a:r>
              <a:rPr lang="ru-RU" b="1" dirty="0" err="1">
                <a:effectLst>
                  <a:outerShdw blurRad="38100" dist="38100" dir="2700000" algn="tl">
                    <a:srgbClr val="000000"/>
                  </a:outerShdw>
                </a:effectLst>
                <a:latin typeface="Arial" charset="0"/>
                <a:cs typeface="Arial" charset="0"/>
              </a:rPr>
              <a:t>байна</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Баптисм</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хүртэхэд</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болохгүй</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нь</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юу</a:t>
            </a:r>
            <a:r>
              <a:rPr lang="ru-RU" b="1" dirty="0">
                <a:effectLst>
                  <a:outerShdw blurRad="38100" dist="38100" dir="2700000" algn="tl">
                    <a:srgbClr val="000000"/>
                  </a:outerShdw>
                </a:effectLst>
                <a:latin typeface="Arial" charset="0"/>
                <a:cs typeface="Arial" charset="0"/>
              </a:rPr>
              <a:t> </a:t>
            </a:r>
            <a:r>
              <a:rPr lang="ru-RU" b="1" dirty="0" err="1">
                <a:effectLst>
                  <a:outerShdw blurRad="38100" dist="38100" dir="2700000" algn="tl">
                    <a:srgbClr val="000000"/>
                  </a:outerShdw>
                </a:effectLst>
                <a:latin typeface="Arial" charset="0"/>
                <a:cs typeface="Arial" charset="0"/>
              </a:rPr>
              <a:t>билээ</a:t>
            </a:r>
            <a:r>
              <a:rPr lang="ru-RU" b="1" dirty="0">
                <a:effectLst>
                  <a:outerShdw blurRad="38100" dist="38100" dir="2700000" algn="tl">
                    <a:srgbClr val="000000"/>
                  </a:outerShdw>
                </a:effectLst>
                <a:latin typeface="Arial" charset="0"/>
                <a:cs typeface="Arial" charset="0"/>
              </a:rPr>
              <a:t> </a:t>
            </a:r>
            <a:r>
              <a:rPr lang="ru-RU" b="1" dirty="0" err="1" smtClean="0">
                <a:effectLst>
                  <a:outerShdw blurRad="38100" dist="38100" dir="2700000" algn="tl">
                    <a:srgbClr val="000000"/>
                  </a:outerShdw>
                </a:effectLst>
                <a:latin typeface="Arial" charset="0"/>
                <a:cs typeface="Arial" charset="0"/>
              </a:rPr>
              <a:t>гэв</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Үйлс</a:t>
            </a:r>
            <a:r>
              <a:rPr lang="en-US" b="1" dirty="0" smtClean="0">
                <a:effectLst>
                  <a:outerShdw blurRad="38100" dist="38100" dir="2700000" algn="tl">
                    <a:srgbClr val="000000"/>
                  </a:outerShdw>
                </a:effectLst>
                <a:latin typeface="Arial" charset="0"/>
                <a:cs typeface="Arial" charset="0"/>
              </a:rPr>
              <a:t> 8</a:t>
            </a:r>
            <a:r>
              <a:rPr lang="en-US" b="1" dirty="0" smtClean="0">
                <a:effectLst>
                  <a:outerShdw blurRad="38100" dist="38100" dir="2700000" algn="tl">
                    <a:srgbClr val="000000"/>
                  </a:outerShdw>
                </a:effectLst>
                <a:latin typeface="Arial" charset="0"/>
                <a:cs typeface="Arial" charset="0"/>
                <a:sym typeface="Wingdings" charset="0"/>
              </a:rPr>
              <a:t>:36).</a:t>
            </a:r>
            <a:endParaRPr lang="en-US" b="1" dirty="0" smtClean="0">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4638"/>
            <a:ext cx="5943600" cy="1096962"/>
          </a:xfrm>
        </p:spPr>
        <p:txBody>
          <a:bodyPr/>
          <a:lstStyle/>
          <a:p>
            <a:pPr eaLnBrk="1" hangingPunct="1">
              <a:defRPr/>
            </a:pPr>
            <a:r>
              <a:rPr lang="en-US" sz="4000" dirty="0" err="1" smtClean="0">
                <a:latin typeface="Tahoma" charset="0"/>
                <a:ea typeface="ＭＳ Ｐゴシック" charset="0"/>
                <a:cs typeface="ＭＳ Ｐゴシック" charset="0"/>
              </a:rPr>
              <a:t>Баптисмын</a:t>
            </a:r>
            <a:r>
              <a:rPr lang="en-US" sz="4000" dirty="0" smtClean="0">
                <a:latin typeface="Tahoma" charset="0"/>
                <a:ea typeface="ＭＳ Ｐゴシック" charset="0"/>
                <a:cs typeface="ＭＳ Ｐゴシック" charset="0"/>
              </a:rPr>
              <a:t> </a:t>
            </a:r>
            <a:r>
              <a:rPr lang="en-US" sz="4000" dirty="0" err="1" smtClean="0">
                <a:latin typeface="Tahoma" charset="0"/>
                <a:ea typeface="ＭＳ Ｐゴシック" charset="0"/>
                <a:cs typeface="ＭＳ Ｐゴシック" charset="0"/>
              </a:rPr>
              <a:t>шаардлага</a:t>
            </a:r>
            <a:endParaRPr lang="en-US" sz="4000" dirty="0">
              <a:latin typeface="Tahoma" charset="0"/>
              <a:ea typeface="ＭＳ Ｐゴシック" charset="0"/>
              <a:cs typeface="ＭＳ Ｐゴシック" charset="0"/>
            </a:endParaRPr>
          </a:p>
        </p:txBody>
      </p:sp>
      <p:sp>
        <p:nvSpPr>
          <p:cNvPr id="215043" name="Text Box 4"/>
          <p:cNvSpPr txBox="1">
            <a:spLocks noChangeArrowheads="1"/>
          </p:cNvSpPr>
          <p:nvPr/>
        </p:nvSpPr>
        <p:spPr bwMode="auto">
          <a:xfrm>
            <a:off x="365125" y="6445250"/>
            <a:ext cx="843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b="1">
                <a:solidFill>
                  <a:srgbClr val="060400"/>
                </a:solidFill>
              </a:rPr>
              <a:t>David F. Wright, </a:t>
            </a:r>
            <a:r>
              <a:rPr lang="en-US" altLang="ja-JP" sz="1600" b="1">
                <a:solidFill>
                  <a:srgbClr val="060400"/>
                </a:solidFill>
              </a:rPr>
              <a:t>"</a:t>
            </a:r>
            <a:r>
              <a:rPr lang="en-US" sz="1600" b="1">
                <a:solidFill>
                  <a:srgbClr val="060400"/>
                </a:solidFill>
              </a:rPr>
              <a:t>The Baptismal Community,</a:t>
            </a:r>
            <a:r>
              <a:rPr lang="en-US" altLang="ja-JP" sz="1600" b="1">
                <a:solidFill>
                  <a:srgbClr val="060400"/>
                </a:solidFill>
              </a:rPr>
              <a:t>"</a:t>
            </a:r>
            <a:r>
              <a:rPr lang="en-US" sz="1600" b="1" i="1">
                <a:solidFill>
                  <a:srgbClr val="060400"/>
                </a:solidFill>
              </a:rPr>
              <a:t> Bib Sac</a:t>
            </a:r>
            <a:r>
              <a:rPr lang="en-US" sz="1600" b="1">
                <a:solidFill>
                  <a:srgbClr val="060400"/>
                </a:solidFill>
              </a:rPr>
              <a:t> 160 (Jan-Mar 2003): 3-12</a:t>
            </a:r>
          </a:p>
        </p:txBody>
      </p:sp>
      <p:pic>
        <p:nvPicPr>
          <p:cNvPr id="94215" name="Picture 7" descr="j03433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33400"/>
            <a:ext cx="1795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tangle 8"/>
          <p:cNvSpPr>
            <a:spLocks noChangeArrowheads="1"/>
          </p:cNvSpPr>
          <p:nvPr/>
        </p:nvSpPr>
        <p:spPr bwMode="auto">
          <a:xfrm>
            <a:off x="457200" y="1828800"/>
            <a:ext cx="8686800" cy="46482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en-US" sz="3200" b="1" dirty="0" err="1">
                <a:solidFill>
                  <a:srgbClr val="060400"/>
                </a:solidFill>
                <a:effectLst>
                  <a:outerShdw blurRad="38100" dist="38100" dir="2700000" algn="tl">
                    <a:srgbClr val="FFFFFF"/>
                  </a:outerShdw>
                </a:effectLst>
              </a:rPr>
              <a:t>Гурван</a:t>
            </a:r>
            <a:r>
              <a:rPr lang="en-US" sz="3200" b="1" dirty="0">
                <a:solidFill>
                  <a:srgbClr val="060400"/>
                </a:solidFill>
                <a:effectLst>
                  <a:outerShdw blurRad="38100" dist="38100" dir="2700000" algn="tl">
                    <a:srgbClr val="FFFFFF"/>
                  </a:outerShdw>
                </a:effectLst>
              </a:rPr>
              <a:t> </a:t>
            </a:r>
            <a:r>
              <a:rPr lang="en-US" sz="3200" b="1" dirty="0" err="1">
                <a:solidFill>
                  <a:srgbClr val="060400"/>
                </a:solidFill>
                <a:effectLst>
                  <a:outerShdw blurRad="38100" dist="38100" dir="2700000" algn="tl">
                    <a:srgbClr val="FFFFFF"/>
                  </a:outerShdw>
                </a:effectLst>
              </a:rPr>
              <a:t>жилийн</a:t>
            </a:r>
            <a:r>
              <a:rPr lang="en-US" sz="3200" b="1" dirty="0">
                <a:solidFill>
                  <a:srgbClr val="060400"/>
                </a:solidFill>
                <a:effectLst>
                  <a:outerShdw blurRad="38100" dist="38100" dir="2700000" algn="tl">
                    <a:srgbClr val="FFFFFF"/>
                  </a:outerShdw>
                </a:effectLst>
              </a:rPr>
              <a:t> </a:t>
            </a:r>
            <a:r>
              <a:rPr lang="en-US" sz="3200" b="1" dirty="0" err="1">
                <a:solidFill>
                  <a:srgbClr val="060400"/>
                </a:solidFill>
                <a:effectLst>
                  <a:outerShdw blurRad="38100" dist="38100" dir="2700000" algn="tl">
                    <a:srgbClr val="FFFFFF"/>
                  </a:outerShdw>
                </a:effectLst>
              </a:rPr>
              <a:t>сургалт</a:t>
            </a:r>
            <a:endParaRPr lang="en-US" sz="3200" b="1" dirty="0">
              <a:solidFill>
                <a:srgbClr val="060400"/>
              </a:solidFill>
              <a:effectLst>
                <a:outerShdw blurRad="38100" dist="38100" dir="2700000" algn="tl">
                  <a:srgbClr val="FFFFFF"/>
                </a:outerShdw>
              </a:effectLst>
            </a:endParaRPr>
          </a:p>
          <a:p>
            <a:pPr marL="342900" indent="-342900" eaLnBrk="1" hangingPunct="1">
              <a:spcBef>
                <a:spcPct val="20000"/>
              </a:spcBef>
              <a:buClr>
                <a:srgbClr val="FFCC66"/>
              </a:buClr>
              <a:buSzPct val="80000"/>
              <a:buFont typeface="Wingdings" charset="0"/>
              <a:buChar char="n"/>
              <a:defRPr/>
            </a:pPr>
            <a:r>
              <a:rPr lang="en-US" sz="2800" b="1" dirty="0" err="1">
                <a:solidFill>
                  <a:srgbClr val="060400"/>
                </a:solidFill>
                <a:effectLst>
                  <a:outerShdw blurRad="38100" dist="38100" dir="2700000" algn="tl">
                    <a:srgbClr val="FFFFFF"/>
                  </a:outerShdw>
                </a:effectLst>
              </a:rPr>
              <a:t>Эзний</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өдрийн</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Баптисм</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хүртэлх</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заавар</a:t>
            </a:r>
            <a:endParaRPr lang="en-US" sz="2800" b="1" dirty="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en-US" sz="2800" b="1" dirty="0" err="1">
                <a:solidFill>
                  <a:srgbClr val="060400"/>
                </a:solidFill>
                <a:effectLst>
                  <a:outerShdw blurRad="38100" dist="38100" dir="2700000" algn="tl">
                    <a:srgbClr val="FFFFFF"/>
                  </a:outerShdw>
                </a:effectLst>
              </a:rPr>
              <a:t>Пүрэв</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Угаалга</a:t>
            </a:r>
            <a:endParaRPr lang="en-US" sz="2800" b="1" dirty="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en-US" sz="2800" b="1" dirty="0" err="1">
                <a:solidFill>
                  <a:srgbClr val="060400"/>
                </a:solidFill>
                <a:effectLst>
                  <a:outerShdw blurRad="38100" dist="38100" dir="2700000" algn="tl">
                    <a:srgbClr val="FFFFFF"/>
                  </a:outerShdw>
                </a:effectLst>
              </a:rPr>
              <a:t>Баасан</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Мацаг</a:t>
            </a:r>
            <a:endParaRPr lang="en-US" sz="2800" b="1" dirty="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en-US" sz="2800" b="1" dirty="0" err="1">
                <a:solidFill>
                  <a:srgbClr val="060400"/>
                </a:solidFill>
                <a:effectLst>
                  <a:outerShdw blurRad="38100" dist="38100" dir="2700000" algn="tl">
                    <a:srgbClr val="FFFFFF"/>
                  </a:outerShdw>
                </a:effectLst>
              </a:rPr>
              <a:t>Бямба</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Гар</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тавилт</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эксорсизм</a:t>
            </a:r>
            <a:endParaRPr lang="en-US" sz="2800" b="1" dirty="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en-US" sz="2800" b="1" dirty="0" err="1">
                <a:solidFill>
                  <a:srgbClr val="060400"/>
                </a:solidFill>
                <a:effectLst>
                  <a:outerShdw blurRad="38100" dist="38100" dir="2700000" algn="tl">
                    <a:srgbClr val="FFFFFF"/>
                  </a:outerShdw>
                </a:effectLst>
              </a:rPr>
              <a:t>Бямба</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гараг</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шөнө</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нойргүй</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сургамж</a:t>
            </a:r>
            <a:r>
              <a:rPr lang="en-US" sz="2800" b="1" dirty="0">
                <a:solidFill>
                  <a:srgbClr val="060400"/>
                </a:solidFill>
                <a:effectLst>
                  <a:outerShdw blurRad="38100" dist="38100" dir="2700000" algn="tl">
                    <a:srgbClr val="FFFFFF"/>
                  </a:outerShdw>
                </a:effectLst>
              </a:rPr>
              <a:t> </a:t>
            </a:r>
          </a:p>
          <a:p>
            <a:pPr marL="742950" lvl="1" indent="-285750" eaLnBrk="1" hangingPunct="1">
              <a:spcBef>
                <a:spcPct val="20000"/>
              </a:spcBef>
              <a:buClr>
                <a:srgbClr val="FFFFFF"/>
              </a:buClr>
              <a:buFontTx/>
              <a:buChar char="–"/>
              <a:defRPr/>
            </a:pPr>
            <a:r>
              <a:rPr lang="en-US" sz="2800" b="1" dirty="0" err="1">
                <a:solidFill>
                  <a:srgbClr val="060400"/>
                </a:solidFill>
                <a:effectLst>
                  <a:outerShdw blurRad="38100" dist="38100" dir="2700000" algn="tl">
                    <a:srgbClr val="FFFFFF"/>
                  </a:outerShdw>
                </a:effectLst>
              </a:rPr>
              <a:t>Ням</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залбирал</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тосоор</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тосолсон</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гурван</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асуулт</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асууна</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нүцгэн</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баптисм</a:t>
            </a:r>
            <a:r>
              <a:rPr lang="en-US" sz="2800" b="1" dirty="0">
                <a:solidFill>
                  <a:srgbClr val="060400"/>
                </a:solidFill>
                <a:effectLst>
                  <a:outerShdw blurRad="38100" dist="38100" dir="2700000" algn="tl">
                    <a:srgbClr val="FFFFFF"/>
                  </a:outerShdw>
                </a:effectLst>
              </a:rPr>
              <a:t> </a:t>
            </a:r>
            <a:r>
              <a:rPr lang="en-US" sz="2800" b="1" dirty="0" err="1">
                <a:solidFill>
                  <a:srgbClr val="060400"/>
                </a:solidFill>
                <a:effectLst>
                  <a:outerShdw blurRad="38100" dist="38100" dir="2700000" algn="tl">
                    <a:srgbClr val="FFFFFF"/>
                  </a:outerShdw>
                </a:effectLst>
              </a:rPr>
              <a:t>хүртээнэ</a:t>
            </a:r>
            <a:r>
              <a:rPr lang="en-US" sz="2800" b="1" dirty="0">
                <a:solidFill>
                  <a:srgbClr val="060400"/>
                </a:solidFill>
                <a:effectLst>
                  <a:outerShdw blurRad="38100" dist="38100" dir="2700000" algn="tl">
                    <a:srgbClr val="FFFFFF"/>
                  </a:outerShdw>
                </a:effectLst>
              </a:rPr>
              <a:t> (</a:t>
            </a:r>
            <a:r>
              <a:rPr lang="en-US" sz="2400" b="1" dirty="0" err="1">
                <a:solidFill>
                  <a:srgbClr val="060400"/>
                </a:solidFill>
                <a:effectLst>
                  <a:outerShdw blurRad="38100" dist="38100" dir="2700000" algn="tl">
                    <a:srgbClr val="FFFFFF"/>
                  </a:outerShdw>
                </a:effectLst>
              </a:rPr>
              <a:t>эхлээд</a:t>
            </a:r>
            <a:r>
              <a:rPr lang="en-US" sz="2400" b="1" dirty="0">
                <a:solidFill>
                  <a:srgbClr val="060400"/>
                </a:solidFill>
                <a:effectLst>
                  <a:outerShdw blurRad="38100" dist="38100" dir="2700000" algn="tl">
                    <a:srgbClr val="FFFFFF"/>
                  </a:outerShdw>
                </a:effectLst>
              </a:rPr>
              <a:t> </a:t>
            </a:r>
            <a:r>
              <a:rPr lang="en-US" sz="2400" b="1" dirty="0" err="1">
                <a:solidFill>
                  <a:srgbClr val="060400"/>
                </a:solidFill>
                <a:effectLst>
                  <a:outerShdw blurRad="38100" dist="38100" dir="2700000" algn="tl">
                    <a:srgbClr val="FFFFFF"/>
                  </a:outerShdw>
                </a:effectLst>
              </a:rPr>
              <a:t>хүүхдүүд</a:t>
            </a:r>
            <a:r>
              <a:rPr lang="en-US" sz="2400" b="1" dirty="0">
                <a:solidFill>
                  <a:srgbClr val="060400"/>
                </a:solidFill>
                <a:effectLst>
                  <a:outerShdw blurRad="38100" dist="38100" dir="2700000" algn="tl">
                    <a:srgbClr val="FFFFFF"/>
                  </a:outerShdw>
                </a:effectLst>
              </a:rPr>
              <a:t>, </a:t>
            </a:r>
            <a:r>
              <a:rPr lang="en-US" sz="2400" b="1" dirty="0" err="1">
                <a:solidFill>
                  <a:srgbClr val="060400"/>
                </a:solidFill>
                <a:effectLst>
                  <a:outerShdw blurRad="38100" dist="38100" dir="2700000" algn="tl">
                    <a:srgbClr val="FFFFFF"/>
                  </a:outerShdw>
                </a:effectLst>
              </a:rPr>
              <a:t>эрэгтэй</a:t>
            </a:r>
            <a:r>
              <a:rPr lang="en-US" sz="2400" b="1" dirty="0">
                <a:solidFill>
                  <a:srgbClr val="060400"/>
                </a:solidFill>
                <a:effectLst>
                  <a:outerShdw blurRad="38100" dist="38100" dir="2700000" algn="tl">
                    <a:srgbClr val="FFFFFF"/>
                  </a:outerShdw>
                </a:effectLst>
              </a:rPr>
              <a:t>, </a:t>
            </a:r>
            <a:r>
              <a:rPr lang="en-US" sz="2400" b="1" dirty="0" err="1">
                <a:solidFill>
                  <a:srgbClr val="060400"/>
                </a:solidFill>
                <a:effectLst>
                  <a:outerShdw blurRad="38100" dist="38100" dir="2700000" algn="tl">
                    <a:srgbClr val="FFFFFF"/>
                  </a:outerShdw>
                </a:effectLst>
              </a:rPr>
              <a:t>тэгээд</a:t>
            </a:r>
            <a:r>
              <a:rPr lang="en-US" sz="2400" b="1" dirty="0">
                <a:solidFill>
                  <a:srgbClr val="060400"/>
                </a:solidFill>
                <a:effectLst>
                  <a:outerShdw blurRad="38100" dist="38100" dir="2700000" algn="tl">
                    <a:srgbClr val="FFFFFF"/>
                  </a:outerShdw>
                </a:effectLst>
              </a:rPr>
              <a:t> </a:t>
            </a:r>
            <a:r>
              <a:rPr lang="en-US" sz="2400" b="1" dirty="0" err="1">
                <a:solidFill>
                  <a:srgbClr val="060400"/>
                </a:solidFill>
                <a:effectLst>
                  <a:outerShdw blurRad="38100" dist="38100" dir="2700000" algn="tl">
                    <a:srgbClr val="FFFFFF"/>
                  </a:outerShdw>
                </a:effectLst>
              </a:rPr>
              <a:t>эмэгтэй</a:t>
            </a:r>
            <a:r>
              <a:rPr lang="en-US" sz="2800" b="1" dirty="0">
                <a:solidFill>
                  <a:srgbClr val="060400"/>
                </a:solidFill>
                <a:effectLst>
                  <a:outerShdw blurRad="38100" dist="38100" dir="2700000" algn="tl">
                    <a:srgbClr val="FFFFFF"/>
                  </a:outerShdw>
                </a:effectLst>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fade">
                                      <p:cBhvr>
                                        <p:cTn id="7" dur="800" decel="100000"/>
                                        <p:tgtEl>
                                          <p:spTgt spid="94215"/>
                                        </p:tgtEl>
                                      </p:cBhvr>
                                    </p:animEffect>
                                    <p:anim calcmode="lin" valueType="num">
                                      <p:cBhvr>
                                        <p:cTn id="8" dur="800" decel="100000" fill="hold"/>
                                        <p:tgtEl>
                                          <p:spTgt spid="94215"/>
                                        </p:tgtEl>
                                        <p:attrNameLst>
                                          <p:attrName>style.rotation</p:attrName>
                                        </p:attrNameLst>
                                      </p:cBhvr>
                                      <p:tavLst>
                                        <p:tav tm="0">
                                          <p:val>
                                            <p:fltVal val="-90"/>
                                          </p:val>
                                        </p:tav>
                                        <p:tav tm="100000">
                                          <p:val>
                                            <p:fltVal val="0"/>
                                          </p:val>
                                        </p:tav>
                                      </p:tavLst>
                                    </p:anim>
                                    <p:anim calcmode="lin" valueType="num">
                                      <p:cBhvr>
                                        <p:cTn id="9" dur="800" decel="100000" fill="hold"/>
                                        <p:tgtEl>
                                          <p:spTgt spid="94215"/>
                                        </p:tgtEl>
                                        <p:attrNameLst>
                                          <p:attrName>ppt_x</p:attrName>
                                        </p:attrNameLst>
                                      </p:cBhvr>
                                      <p:tavLst>
                                        <p:tav tm="0">
                                          <p:val>
                                            <p:strVal val="#ppt_x+0.4"/>
                                          </p:val>
                                        </p:tav>
                                        <p:tav tm="100000">
                                          <p:val>
                                            <p:strVal val="#ppt_x-0.05"/>
                                          </p:val>
                                        </p:tav>
                                      </p:tavLst>
                                    </p:anim>
                                    <p:anim calcmode="lin" valueType="num">
                                      <p:cBhvr>
                                        <p:cTn id="10" dur="800" decel="100000" fill="hold"/>
                                        <p:tgtEl>
                                          <p:spTgt spid="942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42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421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nodeType="clickEffect">
                                  <p:stCondLst>
                                    <p:cond delay="0"/>
                                  </p:stCondLst>
                                  <p:childTnLst>
                                    <p:set>
                                      <p:cBhvr>
                                        <p:cTn id="16" dur="1" fill="hold">
                                          <p:stCondLst>
                                            <p:cond delay="0"/>
                                          </p:stCondLst>
                                        </p:cTn>
                                        <p:tgtEl>
                                          <p:spTgt spid="94216">
                                            <p:txEl>
                                              <p:pRg st="0" end="0"/>
                                            </p:txEl>
                                          </p:spTgt>
                                        </p:tgtEl>
                                        <p:attrNameLst>
                                          <p:attrName>style.visibility</p:attrName>
                                        </p:attrNameLst>
                                      </p:cBhvr>
                                      <p:to>
                                        <p:strVal val="visible"/>
                                      </p:to>
                                    </p:set>
                                    <p:anim calcmode="lin" valueType="num">
                                      <p:cBhvr>
                                        <p:cTn id="17" dur="500" fill="hold"/>
                                        <p:tgtEl>
                                          <p:spTgt spid="9421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421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94216">
                                            <p:txEl>
                                              <p:pRg st="1" end="1"/>
                                            </p:txEl>
                                          </p:spTgt>
                                        </p:tgtEl>
                                        <p:attrNameLst>
                                          <p:attrName>style.visibility</p:attrName>
                                        </p:attrNameLst>
                                      </p:cBhvr>
                                      <p:to>
                                        <p:strVal val="visible"/>
                                      </p:to>
                                    </p:set>
                                    <p:anim calcmode="lin" valueType="num">
                                      <p:cBhvr>
                                        <p:cTn id="23" dur="500" fill="hold"/>
                                        <p:tgtEl>
                                          <p:spTgt spid="9421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421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94216">
                                            <p:txEl>
                                              <p:pRg st="2" end="2"/>
                                            </p:txEl>
                                          </p:spTgt>
                                        </p:tgtEl>
                                        <p:attrNameLst>
                                          <p:attrName>style.visibility</p:attrName>
                                        </p:attrNameLst>
                                      </p:cBhvr>
                                      <p:to>
                                        <p:strVal val="visible"/>
                                      </p:to>
                                    </p:set>
                                    <p:anim calcmode="lin" valueType="num">
                                      <p:cBhvr>
                                        <p:cTn id="29" dur="500" fill="hold"/>
                                        <p:tgtEl>
                                          <p:spTgt spid="9421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9421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94216">
                                            <p:txEl>
                                              <p:pRg st="3" end="3"/>
                                            </p:txEl>
                                          </p:spTgt>
                                        </p:tgtEl>
                                        <p:attrNameLst>
                                          <p:attrName>style.visibility</p:attrName>
                                        </p:attrNameLst>
                                      </p:cBhvr>
                                      <p:to>
                                        <p:strVal val="visible"/>
                                      </p:to>
                                    </p:set>
                                    <p:anim calcmode="lin" valueType="num">
                                      <p:cBhvr>
                                        <p:cTn id="35" dur="500" fill="hold"/>
                                        <p:tgtEl>
                                          <p:spTgt spid="942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9421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94216">
                                            <p:txEl>
                                              <p:pRg st="4" end="4"/>
                                            </p:txEl>
                                          </p:spTgt>
                                        </p:tgtEl>
                                        <p:attrNameLst>
                                          <p:attrName>style.visibility</p:attrName>
                                        </p:attrNameLst>
                                      </p:cBhvr>
                                      <p:to>
                                        <p:strVal val="visible"/>
                                      </p:to>
                                    </p:set>
                                    <p:anim calcmode="lin" valueType="num">
                                      <p:cBhvr>
                                        <p:cTn id="41" dur="500" fill="hold"/>
                                        <p:tgtEl>
                                          <p:spTgt spid="9421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9421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nodeType="clickEffect">
                                  <p:stCondLst>
                                    <p:cond delay="0"/>
                                  </p:stCondLst>
                                  <p:childTnLst>
                                    <p:set>
                                      <p:cBhvr>
                                        <p:cTn id="46" dur="1" fill="hold">
                                          <p:stCondLst>
                                            <p:cond delay="0"/>
                                          </p:stCondLst>
                                        </p:cTn>
                                        <p:tgtEl>
                                          <p:spTgt spid="94216">
                                            <p:txEl>
                                              <p:pRg st="5" end="5"/>
                                            </p:txEl>
                                          </p:spTgt>
                                        </p:tgtEl>
                                        <p:attrNameLst>
                                          <p:attrName>style.visibility</p:attrName>
                                        </p:attrNameLst>
                                      </p:cBhvr>
                                      <p:to>
                                        <p:strVal val="visible"/>
                                      </p:to>
                                    </p:set>
                                    <p:anim calcmode="lin" valueType="num">
                                      <p:cBhvr>
                                        <p:cTn id="47" dur="500" fill="hold"/>
                                        <p:tgtEl>
                                          <p:spTgt spid="94216">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9421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94216">
                                            <p:txEl>
                                              <p:pRg st="6" end="6"/>
                                            </p:txEl>
                                          </p:spTgt>
                                        </p:tgtEl>
                                        <p:attrNameLst>
                                          <p:attrName>style.visibility</p:attrName>
                                        </p:attrNameLst>
                                      </p:cBhvr>
                                      <p:to>
                                        <p:strVal val="visible"/>
                                      </p:to>
                                    </p:set>
                                    <p:anim calcmode="lin" valueType="num">
                                      <p:cBhvr>
                                        <p:cTn id="53" dur="500" fill="hold"/>
                                        <p:tgtEl>
                                          <p:spTgt spid="94216">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94216">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5" name="Rectangle 3"/>
          <p:cNvSpPr>
            <a:spLocks noGrp="1" noChangeArrowheads="1"/>
          </p:cNvSpPr>
          <p:nvPr>
            <p:ph type="ctrTitle"/>
          </p:nvPr>
        </p:nvSpPr>
        <p:spPr>
          <a:xfrm>
            <a:off x="1295400" y="381000"/>
            <a:ext cx="7696200" cy="1447800"/>
          </a:xfrm>
          <a:effectLst>
            <a:outerShdw blurRad="63500" dist="35921" dir="2700000" algn="ctr" rotWithShape="0">
              <a:srgbClr val="151418"/>
            </a:outerShdw>
          </a:effectLst>
        </p:spPr>
        <p:txBody>
          <a:bodyPr/>
          <a:lstStyle/>
          <a:p>
            <a:pPr eaLnBrk="1" hangingPunct="1">
              <a:defRPr/>
            </a:pPr>
            <a:r>
              <a:rPr lang="en-US" sz="5400" dirty="0" err="1" smtClean="0">
                <a:solidFill>
                  <a:schemeClr val="bg1"/>
                </a:solidFill>
                <a:latin typeface="Arial" charset="0"/>
                <a:ea typeface="ＭＳ Ｐゴシック" charset="0"/>
                <a:cs typeface="ＭＳ Ｐゴシック" charset="0"/>
              </a:rPr>
              <a:t>Хөршөөсөө</a:t>
            </a:r>
            <a:r>
              <a:rPr lang="en-US" sz="5400" dirty="0" smtClean="0">
                <a:solidFill>
                  <a:schemeClr val="bg1"/>
                </a:solidFill>
                <a:latin typeface="Arial" charset="0"/>
                <a:ea typeface="ＭＳ Ｐゴシック" charset="0"/>
                <a:cs typeface="ＭＳ Ｐゴシック" charset="0"/>
              </a:rPr>
              <a:t> </a:t>
            </a:r>
            <a:r>
              <a:rPr lang="en-US" sz="5400" dirty="0" err="1" smtClean="0">
                <a:solidFill>
                  <a:schemeClr val="bg1"/>
                </a:solidFill>
                <a:latin typeface="Arial" charset="0"/>
                <a:ea typeface="ＭＳ Ｐゴシック" charset="0"/>
                <a:cs typeface="ＭＳ Ｐゴシック" charset="0"/>
              </a:rPr>
              <a:t>асууя</a:t>
            </a:r>
            <a:r>
              <a:rPr lang="en-US" sz="5400" dirty="0" smtClean="0">
                <a:solidFill>
                  <a:schemeClr val="bg1"/>
                </a:solidFill>
                <a:latin typeface="Arial" charset="0"/>
                <a:ea typeface="ＭＳ Ｐゴシック" charset="0"/>
                <a:cs typeface="ＭＳ Ｐゴシック" charset="0"/>
              </a:rPr>
              <a:t>…</a:t>
            </a:r>
            <a:endParaRPr lang="en-US" sz="5400" dirty="0">
              <a:solidFill>
                <a:schemeClr val="bg1"/>
              </a:solidFill>
              <a:latin typeface="Arial" charset="0"/>
              <a:ea typeface="ＭＳ Ｐゴシック" charset="0"/>
              <a:cs typeface="ＭＳ Ｐゴシック" charset="0"/>
            </a:endParaRPr>
          </a:p>
        </p:txBody>
      </p:sp>
      <p:sp>
        <p:nvSpPr>
          <p:cNvPr id="438276" name="Rectangle 4"/>
          <p:cNvSpPr>
            <a:spLocks noChangeArrowheads="1"/>
          </p:cNvSpPr>
          <p:nvPr/>
        </p:nvSpPr>
        <p:spPr bwMode="auto">
          <a:xfrm>
            <a:off x="304800" y="2514600"/>
            <a:ext cx="8839200" cy="152400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914400" indent="-914400" eaLnBrk="1" hangingPunct="1">
              <a:buFont typeface="Arial" charset="0"/>
              <a:buAutoNum type="arabicPeriod"/>
            </a:pPr>
            <a:r>
              <a:rPr lang="en-US" sz="4800" b="1">
                <a:solidFill>
                  <a:srgbClr val="FFFFFF"/>
                </a:solidFill>
                <a:latin typeface="Arial" charset="0"/>
              </a:rPr>
              <a:t>Та баптисм хүртсэн үү?</a:t>
            </a:r>
          </a:p>
          <a:p>
            <a:pPr marL="914400" indent="-914400" eaLnBrk="1" hangingPunct="1">
              <a:buFont typeface="Arial" charset="0"/>
              <a:buAutoNum type="arabicPeriod"/>
            </a:pPr>
            <a:r>
              <a:rPr lang="en-US" sz="4800" b="1">
                <a:solidFill>
                  <a:srgbClr val="FFFFFF"/>
                </a:solidFill>
                <a:latin typeface="Arial" charset="0"/>
              </a:rPr>
              <a:t>Яагаад хүртсэн эсвэл хүртээгүй вэ?</a:t>
            </a:r>
          </a:p>
        </p:txBody>
      </p:sp>
      <p:pic>
        <p:nvPicPr>
          <p:cNvPr id="522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7478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p:bldP spid="43827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6" descr="800px-DuraEuropos-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effectLst>
            <a:outerShdw blurRad="63500" dist="35921" dir="2700000" algn="ctr" rotWithShape="0">
              <a:schemeClr val="tx1"/>
            </a:outerShdw>
          </a:effectLst>
        </p:spPr>
        <p:txBody>
          <a:bodyPr/>
          <a:lstStyle/>
          <a:p>
            <a:pPr>
              <a:defRPr/>
            </a:pPr>
            <a:r>
              <a:rPr lang="en-US" b="1" dirty="0" err="1" smtClean="0">
                <a:solidFill>
                  <a:srgbClr val="151418"/>
                </a:solidFill>
                <a:latin typeface="Arial" charset="0"/>
                <a:ea typeface="ＭＳ Ｐゴシック" charset="0"/>
                <a:cs typeface="ＭＳ Ｐゴシック" charset="0"/>
              </a:rPr>
              <a:t>Анхны</a:t>
            </a:r>
            <a:r>
              <a:rPr lang="en-US" b="1" dirty="0" smtClean="0">
                <a:solidFill>
                  <a:srgbClr val="151418"/>
                </a:solidFill>
                <a:latin typeface="Arial" charset="0"/>
                <a:ea typeface="ＭＳ Ｐゴシック" charset="0"/>
                <a:cs typeface="ＭＳ Ｐゴシック" charset="0"/>
              </a:rPr>
              <a:t> </a:t>
            </a:r>
            <a:r>
              <a:rPr lang="en-US" b="1" dirty="0" err="1" smtClean="0">
                <a:solidFill>
                  <a:srgbClr val="151418"/>
                </a:solidFill>
                <a:latin typeface="Arial" charset="0"/>
                <a:ea typeface="ＭＳ Ｐゴシック" charset="0"/>
                <a:cs typeface="ＭＳ Ｐゴシック" charset="0"/>
              </a:rPr>
              <a:t>Чуулганы</a:t>
            </a:r>
            <a:r>
              <a:rPr lang="en-US" b="1" dirty="0" smtClean="0">
                <a:solidFill>
                  <a:srgbClr val="151418"/>
                </a:solidFill>
                <a:latin typeface="Arial" charset="0"/>
                <a:ea typeface="ＭＳ Ｐゴシック" charset="0"/>
                <a:cs typeface="ＭＳ Ｐゴシック" charset="0"/>
              </a:rPr>
              <a:t> </a:t>
            </a:r>
            <a:r>
              <a:rPr lang="en-US" b="1" dirty="0" err="1" smtClean="0">
                <a:solidFill>
                  <a:srgbClr val="151418"/>
                </a:solidFill>
                <a:latin typeface="Arial" charset="0"/>
                <a:ea typeface="ＭＳ Ｐゴシック" charset="0"/>
                <a:cs typeface="ＭＳ Ｐゴシック" charset="0"/>
              </a:rPr>
              <a:t>Барилга</a:t>
            </a:r>
            <a:endParaRPr lang="en-US" dirty="0">
              <a:latin typeface="Arial" charset="0"/>
              <a:ea typeface="ＭＳ Ｐゴシック" charset="0"/>
              <a:cs typeface="ＭＳ Ｐゴシック" charset="0"/>
            </a:endParaRPr>
          </a:p>
        </p:txBody>
      </p:sp>
      <p:sp>
        <p:nvSpPr>
          <p:cNvPr id="134148" name="Rectangle 3"/>
          <p:cNvSpPr>
            <a:spLocks noGrp="1" noChangeArrowheads="1"/>
          </p:cNvSpPr>
          <p:nvPr>
            <p:ph idx="1"/>
          </p:nvPr>
        </p:nvSpPr>
        <p:spPr>
          <a:xfrm>
            <a:off x="0" y="4724400"/>
            <a:ext cx="9144000" cy="2133600"/>
          </a:xfrm>
          <a:solidFill>
            <a:schemeClr val="bg1"/>
          </a:solidFill>
        </p:spPr>
        <p:txBody>
          <a:bodyPr/>
          <a:lstStyle/>
          <a:p>
            <a:pPr>
              <a:defRPr/>
            </a:pPr>
            <a:r>
              <a:rPr lang="en-US" b="1" dirty="0" err="1" smtClean="0">
                <a:latin typeface="Arial" charset="0"/>
                <a:ea typeface="ＭＳ Ｐゴシック" charset="0"/>
                <a:cs typeface="ＭＳ Ｐゴシック" charset="0"/>
              </a:rPr>
              <a:t>Евфрат</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мөрний</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эрэгт</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Дура-Европос</a:t>
            </a:r>
            <a:endParaRPr lang="en-US" b="1" dirty="0">
              <a:latin typeface="Arial" charset="0"/>
              <a:ea typeface="ＭＳ Ｐゴシック" charset="0"/>
              <a:cs typeface="ＭＳ Ｐゴシック" charset="0"/>
            </a:endParaRPr>
          </a:p>
          <a:p>
            <a:pPr>
              <a:defRPr/>
            </a:pPr>
            <a:r>
              <a:rPr lang="en-US" b="1" dirty="0" smtClean="0">
                <a:latin typeface="Arial" charset="0"/>
                <a:ea typeface="ＭＳ Ｐゴシック" charset="0"/>
                <a:cs typeface="ＭＳ Ｐゴシック" charset="0"/>
              </a:rPr>
              <a:t>МЭ </a:t>
            </a:r>
            <a:r>
              <a:rPr lang="en-US" b="1" dirty="0">
                <a:latin typeface="Arial" charset="0"/>
                <a:ea typeface="ＭＳ Ｐゴシック" charset="0"/>
                <a:cs typeface="ＭＳ Ｐゴシック" charset="0"/>
              </a:rPr>
              <a:t>240</a:t>
            </a:r>
          </a:p>
          <a:p>
            <a:pPr>
              <a:defRPr/>
            </a:pPr>
            <a:r>
              <a:rPr lang="en-US" b="1" dirty="0" err="1" smtClean="0">
                <a:latin typeface="Arial" charset="0"/>
                <a:ea typeface="ＭＳ Ｐゴシック" charset="0"/>
                <a:cs typeface="ＭＳ Ｐゴシック" charset="0"/>
              </a:rPr>
              <a:t>Баптистри</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гэх</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жижиг</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өрөө</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тусдаа</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217092" name="Text Box 4"/>
          <p:cNvSpPr txBox="1">
            <a:spLocks noChangeArrowheads="1"/>
          </p:cNvSpPr>
          <p:nvPr/>
        </p:nvSpPr>
        <p:spPr bwMode="auto">
          <a:xfrm>
            <a:off x="365125" y="6445250"/>
            <a:ext cx="824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b="1">
                <a:solidFill>
                  <a:srgbClr val="FFFFFF"/>
                </a:solidFill>
              </a:rPr>
              <a:t>David F. Wright, </a:t>
            </a:r>
            <a:r>
              <a:rPr lang="en-US" altLang="ja-JP" sz="1600" b="1">
                <a:solidFill>
                  <a:srgbClr val="FFFFFF"/>
                </a:solidFill>
              </a:rPr>
              <a:t>"</a:t>
            </a:r>
            <a:r>
              <a:rPr lang="en-US" sz="1600" b="1">
                <a:solidFill>
                  <a:srgbClr val="FFFFFF"/>
                </a:solidFill>
              </a:rPr>
              <a:t>The Baptismal Community,</a:t>
            </a:r>
            <a:r>
              <a:rPr lang="en-US" altLang="ja-JP" sz="1600" b="1">
                <a:solidFill>
                  <a:srgbClr val="FFFFFF"/>
                </a:solidFill>
              </a:rPr>
              <a:t>"</a:t>
            </a:r>
            <a:r>
              <a:rPr lang="en-US" sz="1600" b="1" i="1">
                <a:solidFill>
                  <a:srgbClr val="FFFFFF"/>
                </a:solidFill>
              </a:rPr>
              <a:t> Bib Sac</a:t>
            </a:r>
            <a:r>
              <a:rPr lang="en-US" sz="1600" b="1">
                <a:solidFill>
                  <a:srgbClr val="FFFFFF"/>
                </a:solidFill>
              </a:rPr>
              <a:t> 160 (Jan-Mar 2003): 5</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Avoiding Baptism</a:t>
            </a:r>
          </a:p>
        </p:txBody>
      </p:sp>
      <p:pic>
        <p:nvPicPr>
          <p:cNvPr id="219138" name="Picture 4" descr="Baptism Avoid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225"/>
            <a:ext cx="7620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TextBox 1"/>
          <p:cNvSpPr txBox="1">
            <a:spLocks noChangeArrowheads="1"/>
          </p:cNvSpPr>
          <p:nvPr/>
        </p:nvSpPr>
        <p:spPr bwMode="auto">
          <a:xfrm>
            <a:off x="755650" y="5661025"/>
            <a:ext cx="7632700" cy="11080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200">
                <a:solidFill>
                  <a:srgbClr val="060400"/>
                </a:solidFill>
              </a:rPr>
              <a:t>ҮЗЭГЧИД ЖҮЖИГЧИН ДЭЙВ БАПТИЗМААСАА 15-ХАН МИНУТЫН ДОТОР ХЭРХЭН ЗУГАТАЖ АЛГА БОЛСНЫГ ХАРААД БҮГДЭЭР ГАЙХШИРЧЭЭ.</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 y="274638"/>
            <a:ext cx="8993188" cy="1143000"/>
          </a:xfrm>
        </p:spPr>
        <p:txBody>
          <a:bodyPr/>
          <a:lstStyle/>
          <a:p>
            <a:pPr eaLnBrk="1" hangingPunct="1">
              <a:defRPr/>
            </a:pPr>
            <a:r>
              <a:rPr lang="en-US" sz="3600" b="1" dirty="0" err="1" smtClean="0">
                <a:latin typeface="Tahoma" charset="0"/>
                <a:ea typeface="ＭＳ Ｐゴシック" charset="0"/>
                <a:cs typeface="ＭＳ Ｐゴシック" charset="0"/>
              </a:rPr>
              <a:t>Баптисм</a:t>
            </a:r>
            <a:r>
              <a:rPr lang="en-US" sz="3600" b="1" dirty="0" smtClean="0">
                <a:latin typeface="Tahoma" charset="0"/>
                <a:ea typeface="ＭＳ Ｐゴシック" charset="0"/>
                <a:cs typeface="ＭＳ Ｐゴシック" charset="0"/>
              </a:rPr>
              <a:t> </a:t>
            </a:r>
            <a:r>
              <a:rPr lang="en-US" sz="3600" b="1" dirty="0" err="1" smtClean="0">
                <a:latin typeface="Tahoma" charset="0"/>
                <a:ea typeface="ＭＳ Ｐゴシック" charset="0"/>
                <a:cs typeface="ＭＳ Ｐゴシック" charset="0"/>
              </a:rPr>
              <a:t>хүртээгүй</a:t>
            </a:r>
            <a:r>
              <a:rPr lang="en-US" sz="3600" b="1" dirty="0" smtClean="0">
                <a:latin typeface="Tahoma" charset="0"/>
                <a:ea typeface="ＭＳ Ｐゴシック" charset="0"/>
                <a:cs typeface="ＭＳ Ｐゴシック" charset="0"/>
              </a:rPr>
              <a:t> </a:t>
            </a:r>
            <a:r>
              <a:rPr lang="en-US" sz="3600" b="1" dirty="0" err="1" smtClean="0">
                <a:latin typeface="Tahoma" charset="0"/>
                <a:ea typeface="ＭＳ Ｐゴシック" charset="0"/>
                <a:cs typeface="ＭＳ Ｐゴシック" charset="0"/>
              </a:rPr>
              <a:t>хүмүүсд</a:t>
            </a:r>
            <a:r>
              <a:rPr lang="en-US" sz="3600" b="1" dirty="0" smtClean="0">
                <a:latin typeface="Tahoma" charset="0"/>
                <a:ea typeface="ＭＳ Ｐゴシック" charset="0"/>
                <a:cs typeface="ＭＳ Ｐゴシック" charset="0"/>
              </a:rPr>
              <a:t> </a:t>
            </a:r>
            <a:r>
              <a:rPr lang="en-US" sz="3600" b="1" dirty="0" err="1" smtClean="0">
                <a:latin typeface="Tahoma" charset="0"/>
                <a:ea typeface="ＭＳ Ｐゴシック" charset="0"/>
                <a:cs typeface="ＭＳ Ｐゴシック" charset="0"/>
              </a:rPr>
              <a:t>хандалт</a:t>
            </a:r>
            <a:endParaRPr lang="en-US" sz="3600" b="1" dirty="0">
              <a:latin typeface="Tahoma" charset="0"/>
              <a:ea typeface="ＭＳ Ｐゴシック" charset="0"/>
              <a:cs typeface="ＭＳ Ｐゴシック" charset="0"/>
            </a:endParaRPr>
          </a:p>
        </p:txBody>
      </p:sp>
      <p:sp>
        <p:nvSpPr>
          <p:cNvPr id="95235" name="Rectangle 3"/>
          <p:cNvSpPr>
            <a:spLocks noGrp="1" noChangeArrowheads="1"/>
          </p:cNvSpPr>
          <p:nvPr>
            <p:ph type="body" idx="1"/>
          </p:nvPr>
        </p:nvSpPr>
        <p:spPr>
          <a:xfrm>
            <a:off x="304800" y="1484313"/>
            <a:ext cx="8077200" cy="2667000"/>
          </a:xfrm>
        </p:spPr>
        <p:txBody>
          <a:bodyPr/>
          <a:lstStyle/>
          <a:p>
            <a:pPr eaLnBrk="1" hangingPunct="1">
              <a:defRPr/>
            </a:pPr>
            <a:r>
              <a:rPr lang="en-US" sz="2800" b="1" dirty="0" err="1" smtClean="0">
                <a:latin typeface="Tahoma" charset="0"/>
                <a:ea typeface="ＭＳ Ｐゴシック" charset="0"/>
                <a:cs typeface="ＭＳ Ｐゴシック" charset="0"/>
              </a:rPr>
              <a:t>Бараг</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л</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үл</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итгэгч</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шиг</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хандсан</a:t>
            </a:r>
            <a:endParaRPr lang="en-US" sz="2800" b="1" dirty="0">
              <a:latin typeface="Tahoma" charset="0"/>
              <a:ea typeface="ＭＳ Ｐゴシック" charset="0"/>
              <a:cs typeface="ＭＳ Ｐゴシック" charset="0"/>
            </a:endParaRPr>
          </a:p>
          <a:p>
            <a:pPr eaLnBrk="1" hangingPunct="1">
              <a:defRPr/>
            </a:pPr>
            <a:r>
              <a:rPr lang="en-US" sz="2800" b="1" dirty="0" err="1" smtClean="0">
                <a:latin typeface="Tahoma" charset="0"/>
                <a:ea typeface="ＭＳ Ｐゴシック" charset="0"/>
                <a:cs typeface="ＭＳ Ｐゴシック" charset="0"/>
              </a:rPr>
              <a:t>Баптисм</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хүртэхийг</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идэвхтэй</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эрэлхийлээгүй</a:t>
            </a:r>
            <a:endParaRPr lang="en-US" sz="2800" b="1" dirty="0">
              <a:latin typeface="Tahoma" charset="0"/>
              <a:ea typeface="ＭＳ Ｐゴシック" charset="0"/>
              <a:cs typeface="ＭＳ Ｐゴシック" charset="0"/>
            </a:endParaRPr>
          </a:p>
          <a:p>
            <a:pPr eaLnBrk="1" hangingPunct="1">
              <a:defRPr/>
            </a:pPr>
            <a:r>
              <a:rPr lang="en-US" sz="2800" b="1" dirty="0" err="1" smtClean="0">
                <a:latin typeface="Tahoma" charset="0"/>
                <a:ea typeface="ＭＳ Ｐゴシック" charset="0"/>
                <a:cs typeface="ＭＳ Ｐゴシック" charset="0"/>
              </a:rPr>
              <a:t>Эзэний</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зоогоос</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өмнө</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чуулганы</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мөргөл</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орхин</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гарах</a:t>
            </a:r>
            <a:r>
              <a:rPr lang="en-US" sz="2800" b="1" dirty="0" smtClean="0">
                <a:latin typeface="Tahoma" charset="0"/>
                <a:ea typeface="ＭＳ Ｐゴシック" charset="0"/>
                <a:cs typeface="ＭＳ Ｐゴシック" charset="0"/>
              </a:rPr>
              <a:t> </a:t>
            </a:r>
            <a:r>
              <a:rPr lang="en-US" sz="2800" b="1" dirty="0" err="1" smtClean="0">
                <a:latin typeface="Tahoma" charset="0"/>
                <a:ea typeface="ＭＳ Ｐゴシック" charset="0"/>
                <a:cs typeface="ＭＳ Ｐゴシック" charset="0"/>
              </a:rPr>
              <a:t>ёстой</a:t>
            </a:r>
            <a:endParaRPr lang="en-US" sz="2800" b="1" dirty="0">
              <a:latin typeface="Tahoma" charset="0"/>
              <a:ea typeface="ＭＳ Ｐゴシック" charset="0"/>
              <a:cs typeface="ＭＳ Ｐゴシック" charset="0"/>
            </a:endParaRPr>
          </a:p>
        </p:txBody>
      </p:sp>
      <p:pic>
        <p:nvPicPr>
          <p:cNvPr id="221187" name="Picture 4" descr="High Priest0001"/>
          <p:cNvPicPr>
            <a:picLocks noChangeAspect="1" noChangeArrowheads="1"/>
          </p:cNvPicPr>
          <p:nvPr/>
        </p:nvPicPr>
        <p:blipFill>
          <a:blip r:embed="rId3">
            <a:extLst>
              <a:ext uri="{28A0092B-C50C-407E-A947-70E740481C1C}">
                <a14:useLocalDpi xmlns:a14="http://schemas.microsoft.com/office/drawing/2010/main" val="0"/>
              </a:ext>
            </a:extLst>
          </a:blip>
          <a:srcRect l="22589" t="67583"/>
          <a:stretch>
            <a:fillRect/>
          </a:stretch>
        </p:blipFill>
        <p:spPr bwMode="auto">
          <a:xfrm>
            <a:off x="3962400" y="3851275"/>
            <a:ext cx="51816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5"/>
          <p:cNvSpPr txBox="1">
            <a:spLocks noChangeArrowheads="1"/>
          </p:cNvSpPr>
          <p:nvPr/>
        </p:nvSpPr>
        <p:spPr bwMode="auto">
          <a:xfrm>
            <a:off x="-152400" y="5715000"/>
            <a:ext cx="4079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b="1">
                <a:solidFill>
                  <a:srgbClr val="FFFFFF"/>
                </a:solidFill>
              </a:rPr>
              <a:t>David F. Wright, </a:t>
            </a:r>
            <a:r>
              <a:rPr lang="en-US" altLang="ja-JP" sz="1800" b="1">
                <a:solidFill>
                  <a:srgbClr val="FFFFFF"/>
                </a:solidFill>
              </a:rPr>
              <a:t>"</a:t>
            </a:r>
            <a:r>
              <a:rPr lang="en-US" sz="1800" b="1">
                <a:solidFill>
                  <a:srgbClr val="FFFFFF"/>
                </a:solidFill>
              </a:rPr>
              <a:t>The Baptismal Community,</a:t>
            </a:r>
            <a:r>
              <a:rPr lang="en-US" altLang="ja-JP" sz="1800" b="1">
                <a:solidFill>
                  <a:srgbClr val="FFFFFF"/>
                </a:solidFill>
              </a:rPr>
              <a:t>"</a:t>
            </a:r>
            <a:r>
              <a:rPr lang="en-US" sz="1800" b="1" i="1">
                <a:solidFill>
                  <a:srgbClr val="FFFFFF"/>
                </a:solidFill>
              </a:rPr>
              <a:t> Bib Sac</a:t>
            </a:r>
            <a:r>
              <a:rPr lang="en-US" sz="1800" b="1">
                <a:solidFill>
                  <a:srgbClr val="FFFFFF"/>
                </a:solidFill>
              </a:rPr>
              <a:t> 160 </a:t>
            </a:r>
          </a:p>
          <a:p>
            <a:pPr algn="r"/>
            <a:r>
              <a:rPr lang="en-US" sz="1800" b="1">
                <a:solidFill>
                  <a:srgbClr val="FFFFFF"/>
                </a:solidFill>
              </a:rPr>
              <a:t>(Jan-Mar 2003): 3-12</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Baptism0001"/>
          <p:cNvPicPr>
            <a:picLocks noChangeAspect="1" noChangeArrowheads="1"/>
          </p:cNvPicPr>
          <p:nvPr/>
        </p:nvPicPr>
        <p:blipFill>
          <a:blip r:embed="rId3">
            <a:extLst>
              <a:ext uri="{28A0092B-C50C-407E-A947-70E740481C1C}">
                <a14:useLocalDpi xmlns:a14="http://schemas.microsoft.com/office/drawing/2010/main" val="0"/>
              </a:ext>
            </a:extLst>
          </a:blip>
          <a:srcRect t="22563" r="28572"/>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0" y="0"/>
            <a:ext cx="8243888" cy="762000"/>
          </a:xfrm>
          <a:solidFill>
            <a:schemeClr val="bg2"/>
          </a:solidFill>
          <a:effectLst>
            <a:outerShdw blurRad="63500" dist="35921" dir="2700000" algn="ctr" rotWithShape="0">
              <a:schemeClr val="folHlink"/>
            </a:outerShdw>
          </a:effectLst>
        </p:spPr>
        <p:txBody>
          <a:bodyPr/>
          <a:lstStyle/>
          <a:p>
            <a:pPr>
              <a:defRPr/>
            </a:pPr>
            <a:r>
              <a:rPr lang="en-US" sz="3600" b="1" dirty="0" err="1" smtClean="0">
                <a:solidFill>
                  <a:schemeClr val="tx1"/>
                </a:solidFill>
                <a:latin typeface="Arial" charset="0"/>
                <a:ea typeface="ＭＳ Ｐゴシック" charset="0"/>
                <a:cs typeface="ＭＳ Ｐゴシック" charset="0"/>
              </a:rPr>
              <a:t>Анхны</a:t>
            </a:r>
            <a:r>
              <a:rPr lang="en-US" sz="3600" b="1" dirty="0" smtClean="0">
                <a:solidFill>
                  <a:schemeClr val="tx1"/>
                </a:solidFill>
                <a:latin typeface="Arial" charset="0"/>
                <a:ea typeface="ＭＳ Ｐゴシック" charset="0"/>
                <a:cs typeface="ＭＳ Ｐゴシック" charset="0"/>
              </a:rPr>
              <a:t> </a:t>
            </a:r>
            <a:r>
              <a:rPr lang="en-US" sz="3600" b="1" dirty="0" err="1" smtClean="0">
                <a:solidFill>
                  <a:schemeClr val="tx1"/>
                </a:solidFill>
                <a:latin typeface="Arial" charset="0"/>
                <a:ea typeface="ＭＳ Ｐゴシック" charset="0"/>
                <a:cs typeface="ＭＳ Ｐゴシック" charset="0"/>
              </a:rPr>
              <a:t>Чуулганы</a:t>
            </a:r>
            <a:r>
              <a:rPr lang="en-US" sz="3600" b="1" dirty="0" smtClean="0">
                <a:solidFill>
                  <a:schemeClr val="tx1"/>
                </a:solidFill>
                <a:latin typeface="Arial" charset="0"/>
                <a:ea typeface="ＭＳ Ｐゴシック" charset="0"/>
                <a:cs typeface="ＭＳ Ｐゴシック" charset="0"/>
              </a:rPr>
              <a:t> </a:t>
            </a:r>
            <a:r>
              <a:rPr lang="en-US" sz="3600" b="1" dirty="0" err="1" smtClean="0">
                <a:solidFill>
                  <a:schemeClr val="tx1"/>
                </a:solidFill>
                <a:latin typeface="Arial" charset="0"/>
                <a:ea typeface="ＭＳ Ｐゴシック" charset="0"/>
                <a:cs typeface="ＭＳ Ｐゴシック" charset="0"/>
              </a:rPr>
              <a:t>Христэч</a:t>
            </a:r>
            <a:r>
              <a:rPr lang="en-US" sz="3600" b="1" dirty="0" smtClean="0">
                <a:solidFill>
                  <a:schemeClr val="tx1"/>
                </a:solidFill>
                <a:latin typeface="Arial" charset="0"/>
                <a:ea typeface="ＭＳ Ｐゴシック" charset="0"/>
                <a:cs typeface="ＭＳ Ｐゴシック" charset="0"/>
              </a:rPr>
              <a:t> </a:t>
            </a:r>
            <a:r>
              <a:rPr lang="en-US" sz="3600" b="1" dirty="0" err="1" smtClean="0">
                <a:solidFill>
                  <a:schemeClr val="tx1"/>
                </a:solidFill>
                <a:latin typeface="Arial" charset="0"/>
                <a:ea typeface="ＭＳ Ｐゴシック" charset="0"/>
                <a:cs typeface="ＭＳ Ｐゴシック" charset="0"/>
              </a:rPr>
              <a:t>Баптисм</a:t>
            </a:r>
            <a:endParaRPr lang="en-US" sz="3600" b="1" dirty="0">
              <a:solidFill>
                <a:schemeClr val="tx1"/>
              </a:solidFill>
              <a:latin typeface="Arial" charset="0"/>
              <a:ea typeface="ＭＳ Ｐゴシック" charset="0"/>
              <a:cs typeface="ＭＳ Ｐゴシック" charset="0"/>
            </a:endParaRPr>
          </a:p>
        </p:txBody>
      </p:sp>
      <p:sp>
        <p:nvSpPr>
          <p:cNvPr id="14341" name="Rectangle 5"/>
          <p:cNvSpPr>
            <a:spLocks noGrp="1" noChangeArrowheads="1"/>
          </p:cNvSpPr>
          <p:nvPr>
            <p:ph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a:spcBef>
                <a:spcPct val="0"/>
              </a:spcBef>
              <a:buClrTx/>
              <a:buSzTx/>
              <a:buFontTx/>
              <a:buNone/>
              <a:defRPr/>
            </a:pPr>
            <a:r>
              <a:rPr lang="en-US" sz="3600" b="1" dirty="0" err="1" smtClean="0">
                <a:latin typeface="Arial" charset="0"/>
                <a:ea typeface="ＭＳ Ｐゴシック" charset="0"/>
                <a:cs typeface="ＭＳ Ｐゴシック" charset="0"/>
              </a:rPr>
              <a:t>Зөвхөн</a:t>
            </a:r>
            <a:r>
              <a:rPr lang="en-US" sz="3600" b="1" dirty="0" smtClean="0">
                <a:latin typeface="Arial" charset="0"/>
                <a:ea typeface="ＭＳ Ｐゴシック" charset="0"/>
                <a:cs typeface="ＭＳ Ｐゴシック" charset="0"/>
              </a:rPr>
              <a:t> </a:t>
            </a:r>
            <a:r>
              <a:rPr lang="en-US" sz="3600" b="1" dirty="0" err="1" smtClean="0">
                <a:latin typeface="Arial" charset="0"/>
                <a:ea typeface="ＭＳ Ｐゴシック" charset="0"/>
                <a:cs typeface="ＭＳ Ｐゴシック" charset="0"/>
              </a:rPr>
              <a:t>итгэгчдэд</a:t>
            </a:r>
            <a:endParaRPr lang="en-US" sz="3600" b="1" dirty="0">
              <a:latin typeface="Arial" charset="0"/>
              <a:ea typeface="ＭＳ Ｐゴシック" charset="0"/>
              <a:cs typeface="ＭＳ Ｐゴシック" charset="0"/>
            </a:endParaRPr>
          </a:p>
          <a:p>
            <a:pPr marL="0" indent="0" algn="ctr">
              <a:spcBef>
                <a:spcPct val="0"/>
              </a:spcBef>
              <a:buClrTx/>
              <a:buSzTx/>
              <a:buFontTx/>
              <a:buNone/>
              <a:defRPr/>
            </a:pPr>
            <a:r>
              <a:rPr lang="en-US" sz="3600" b="1" dirty="0" err="1" smtClean="0">
                <a:latin typeface="Arial" charset="0"/>
                <a:ea typeface="ＭＳ Ｐゴシック" charset="0"/>
                <a:cs typeface="ＭＳ Ｐゴシック" charset="0"/>
              </a:rPr>
              <a:t>Зөвхөн</a:t>
            </a:r>
            <a:r>
              <a:rPr lang="en-US" sz="3600" b="1" dirty="0" smtClean="0">
                <a:latin typeface="Arial" charset="0"/>
                <a:ea typeface="ＭＳ Ｐゴシック" charset="0"/>
                <a:cs typeface="ＭＳ Ｐゴシック" charset="0"/>
              </a:rPr>
              <a:t> </a:t>
            </a:r>
            <a:r>
              <a:rPr lang="en-US" sz="3600" b="1" dirty="0" err="1" smtClean="0">
                <a:latin typeface="Arial" charset="0"/>
                <a:ea typeface="ＭＳ Ｐゴシック" charset="0"/>
                <a:cs typeface="ＭＳ Ｐゴシック" charset="0"/>
              </a:rPr>
              <a:t>булхалтаар</a:t>
            </a:r>
            <a:endParaRPr lang="en-US" sz="3600" b="1" dirty="0">
              <a:latin typeface="Arial" charset="0"/>
              <a:ea typeface="ＭＳ Ｐゴシック" charset="0"/>
              <a:cs typeface="ＭＳ Ｐゴシック" charset="0"/>
            </a:endParaRPr>
          </a:p>
        </p:txBody>
      </p:sp>
      <p:sp>
        <p:nvSpPr>
          <p:cNvPr id="223236" name="Text Box 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4341">
                                            <p:txEl>
                                              <p:pRg st="0" end="0"/>
                                            </p:txEl>
                                          </p:spTgt>
                                        </p:tgtEl>
                                        <p:attrNameLst>
                                          <p:attrName>style.visibility</p:attrName>
                                        </p:attrNameLst>
                                      </p:cBhvr>
                                      <p:to>
                                        <p:strVal val="visible"/>
                                      </p:to>
                                    </p:set>
                                    <p:animEffect transition="in" filter="fade">
                                      <p:cBhvr>
                                        <p:cTn id="7" dur="300"/>
                                        <p:tgtEl>
                                          <p:spTgt spid="143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4341">
                                            <p:txEl>
                                              <p:pRg st="1" end="1"/>
                                            </p:txEl>
                                          </p:spTgt>
                                        </p:tgtEl>
                                        <p:attrNameLst>
                                          <p:attrName>style.visibility</p:attrName>
                                        </p:attrNameLst>
                                      </p:cBhvr>
                                      <p:to>
                                        <p:strVal val="visible"/>
                                      </p:to>
                                    </p:set>
                                    <p:animEffect transition="in" filter="fade">
                                      <p:cBhvr>
                                        <p:cTn id="12" dur="300"/>
                                        <p:tgtEl>
                                          <p:spTgt spid="143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descr="&quot;Radiating Ripples&quot; © Hermann Eisenbeiss / Photo Researchers"/>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457200" y="381000"/>
            <a:ext cx="9144000" cy="762000"/>
          </a:xfrm>
          <a:effectLst>
            <a:outerShdw blurRad="63500" dist="35921" dir="2700000" algn="ctr" rotWithShape="0">
              <a:srgbClr val="000000"/>
            </a:outerShdw>
          </a:effectLst>
        </p:spPr>
        <p:txBody>
          <a:bodyPr/>
          <a:lstStyle/>
          <a:p>
            <a:pPr>
              <a:defRPr/>
            </a:pPr>
            <a:r>
              <a:rPr lang="en-US" b="1" dirty="0" err="1" smtClean="0">
                <a:latin typeface="Arial" charset="0"/>
                <a:ea typeface="ＭＳ Ｐゴシック" charset="0"/>
                <a:cs typeface="ＭＳ Ｐゴシック" charset="0"/>
              </a:rPr>
              <a:t>Яагаад</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булхуулахгүй</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гэж</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225283" name="Text Box 6"/>
          <p:cNvSpPr txBox="1">
            <a:spLocks noChangeArrowheads="1"/>
          </p:cNvSpPr>
          <p:nvPr/>
        </p:nvSpPr>
        <p:spPr bwMode="auto">
          <a:xfrm>
            <a:off x="381000" y="1676400"/>
            <a:ext cx="8610600" cy="2124075"/>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4400" b="1">
                <a:solidFill>
                  <a:srgbClr val="FFFFFF"/>
                </a:solidFill>
                <a:latin typeface="Arial" charset="0"/>
              </a:rPr>
              <a:t>Булхуулахгүй бусад хэлбэрээр баптисм хүртээх багахан л шалтаг байгаа</a:t>
            </a:r>
          </a:p>
        </p:txBody>
      </p:sp>
      <p:sp>
        <p:nvSpPr>
          <p:cNvPr id="225284" name="Text Box 7"/>
          <p:cNvSpPr txBox="1">
            <a:spLocks noChangeArrowheads="1"/>
          </p:cNvSpPr>
          <p:nvPr/>
        </p:nvSpPr>
        <p:spPr bwMode="auto">
          <a:xfrm>
            <a:off x="381000" y="4419600"/>
            <a:ext cx="8763000" cy="2124075"/>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sz="4400" b="1">
                <a:solidFill>
                  <a:srgbClr val="FFFFFF"/>
                </a:solidFill>
                <a:latin typeface="Arial" charset="0"/>
              </a:rPr>
              <a:t>Бие махбодийн, эд материалын, эдийн засгийн асуудлаас бусдаар</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38243" name="Rectangle 3"/>
          <p:cNvSpPr>
            <a:spLocks noGrp="1" noChangeArrowheads="1"/>
          </p:cNvSpPr>
          <p:nvPr>
            <p:ph type="title"/>
          </p:nvPr>
        </p:nvSpPr>
        <p:spPr/>
        <p:txBody>
          <a:bodyPr/>
          <a:lstStyle/>
          <a:p>
            <a:pPr>
              <a:defRPr/>
            </a:pPr>
            <a:r>
              <a:rPr lang="en-US" sz="3600" dirty="0" err="1" smtClean="0">
                <a:solidFill>
                  <a:schemeClr val="tx1"/>
                </a:solidFill>
                <a:latin typeface="Arial" charset="0"/>
                <a:ea typeface="ＭＳ Ｐゴシック" charset="0"/>
                <a:cs typeface="ＭＳ Ｐゴシック" charset="0"/>
              </a:rPr>
              <a:t>Хэрэв</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би</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урьд</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нь</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цацлага</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баптисм</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хүртэж</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байсан</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бол</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булхах</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ёстой</a:t>
            </a:r>
            <a:r>
              <a:rPr lang="en-US" sz="3600" dirty="0" smtClean="0">
                <a:solidFill>
                  <a:schemeClr val="tx1"/>
                </a:solidFill>
                <a:latin typeface="Arial" charset="0"/>
                <a:ea typeface="ＭＳ Ｐゴシック" charset="0"/>
                <a:cs typeface="ＭＳ Ｐゴシック" charset="0"/>
              </a:rPr>
              <a:t> </a:t>
            </a:r>
            <a:r>
              <a:rPr lang="en-US" sz="3600" dirty="0" err="1" smtClean="0">
                <a:solidFill>
                  <a:schemeClr val="tx1"/>
                </a:solidFill>
                <a:latin typeface="Arial" charset="0"/>
                <a:ea typeface="ＭＳ Ｐゴシック" charset="0"/>
                <a:cs typeface="ＭＳ Ｐゴシック" charset="0"/>
              </a:rPr>
              <a:t>юу</a:t>
            </a:r>
            <a:r>
              <a:rPr lang="en-US" sz="3600" dirty="0" smtClean="0">
                <a:solidFill>
                  <a:schemeClr val="tx1"/>
                </a:solidFill>
                <a:latin typeface="Arial" charset="0"/>
                <a:ea typeface="ＭＳ Ｐゴシック" charset="0"/>
                <a:cs typeface="ＭＳ Ｐゴシック" charset="0"/>
              </a:rPr>
              <a:t>?</a:t>
            </a:r>
            <a:endParaRPr lang="en-US" sz="3600" dirty="0">
              <a:solidFill>
                <a:schemeClr val="tx1"/>
              </a:solidFill>
              <a:latin typeface="Arial" charset="0"/>
              <a:ea typeface="ＭＳ Ｐゴシック" charset="0"/>
              <a:cs typeface="ＭＳ Ｐゴシック" charset="0"/>
            </a:endParaRPr>
          </a:p>
        </p:txBody>
      </p:sp>
      <p:sp>
        <p:nvSpPr>
          <p:cNvPr id="138244" name="Rectangle 4"/>
          <p:cNvSpPr>
            <a:spLocks noGrp="1" noChangeArrowheads="1"/>
          </p:cNvSpPr>
          <p:nvPr>
            <p:ph idx="1"/>
          </p:nvPr>
        </p:nvSpPr>
        <p:spPr>
          <a:xfrm>
            <a:off x="1066800" y="4343400"/>
            <a:ext cx="7620000" cy="1752600"/>
          </a:xfrm>
        </p:spPr>
        <p:txBody>
          <a:bodyPr/>
          <a:lstStyle/>
          <a:p>
            <a:pPr>
              <a:defRPr/>
            </a:pPr>
            <a:r>
              <a:rPr lang="en-US" sz="3600" dirty="0" err="1" smtClean="0">
                <a:latin typeface="Arial" charset="0"/>
                <a:ea typeface="ＭＳ Ｐゴシック" charset="0"/>
                <a:cs typeface="ＭＳ Ｐゴシック" charset="0"/>
              </a:rPr>
              <a:t>Үйлс</a:t>
            </a:r>
            <a:r>
              <a:rPr lang="en-US" sz="3600" dirty="0" smtClean="0">
                <a:latin typeface="Arial" charset="0"/>
                <a:ea typeface="ＭＳ Ｐゴシック" charset="0"/>
                <a:cs typeface="ＭＳ Ｐゴシック" charset="0"/>
              </a:rPr>
              <a:t> 19:1-7д </a:t>
            </a:r>
            <a:r>
              <a:rPr lang="en-US" sz="3600" dirty="0" err="1" smtClean="0">
                <a:latin typeface="Arial" charset="0"/>
                <a:ea typeface="ＭＳ Ｐゴシック" charset="0"/>
                <a:cs typeface="ＭＳ Ｐゴシック" charset="0"/>
              </a:rPr>
              <a:t>Паул</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урьд</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нь</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булхуулсан</a:t>
            </a:r>
            <a:r>
              <a:rPr lang="en-US" sz="3600" dirty="0" smtClean="0">
                <a:latin typeface="Arial" charset="0"/>
                <a:ea typeface="ＭＳ Ｐゴシック" charset="0"/>
                <a:cs typeface="ＭＳ Ｐゴシック" charset="0"/>
              </a:rPr>
              <a:t> 12 </a:t>
            </a:r>
            <a:r>
              <a:rPr lang="en-US" sz="3600" dirty="0" err="1" smtClean="0">
                <a:latin typeface="Arial" charset="0"/>
                <a:ea typeface="ＭＳ Ｐゴシック" charset="0"/>
                <a:cs typeface="ＭＳ Ｐゴシック" charset="0"/>
              </a:rPr>
              <a:t>дагалдагчдад</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яаж</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тусласныг</a:t>
            </a:r>
            <a:r>
              <a:rPr lang="en-US" sz="3600" dirty="0" smtClean="0">
                <a:latin typeface="Arial" charset="0"/>
                <a:ea typeface="ＭＳ Ｐゴシック" charset="0"/>
                <a:cs typeface="ＭＳ Ｐゴシック" charset="0"/>
              </a:rPr>
              <a:t> </a:t>
            </a:r>
            <a:r>
              <a:rPr lang="en-US" sz="3600" dirty="0" err="1" smtClean="0">
                <a:latin typeface="Arial" charset="0"/>
                <a:ea typeface="ＭＳ Ｐゴシック" charset="0"/>
                <a:cs typeface="ＭＳ Ｐゴシック" charset="0"/>
              </a:rPr>
              <a:t>харцгаая</a:t>
            </a:r>
            <a:r>
              <a:rPr lang="en-US" sz="3600" dirty="0" smtClean="0">
                <a:latin typeface="Arial" charset="0"/>
                <a:ea typeface="ＭＳ Ｐゴシック" charset="0"/>
                <a:cs typeface="ＭＳ Ｐゴシック" charset="0"/>
              </a:rPr>
              <a:t>…</a:t>
            </a:r>
            <a:endParaRPr lang="en-US" sz="3600" dirty="0">
              <a:latin typeface="Arial" charset="0"/>
              <a:ea typeface="ＭＳ Ｐゴシック" charset="0"/>
              <a:cs typeface="ＭＳ Ｐゴシック" charset="0"/>
            </a:endParaRPr>
          </a:p>
        </p:txBody>
      </p:sp>
      <p:pic>
        <p:nvPicPr>
          <p:cNvPr id="227332" name="Picture 5" descr="baptis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4445" b="2063"/>
          <a:stretch>
            <a:fillRect/>
          </a:stretch>
        </p:blipFill>
        <p:spPr bwMode="auto">
          <a:xfrm>
            <a:off x="2971800" y="1701800"/>
            <a:ext cx="3276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pic>
        <p:nvPicPr>
          <p:cNvPr id="229378" name="Picture 1" descr="think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p:nvPr>
        </p:nvSpPr>
        <p:spPr/>
        <p:txBody>
          <a:bodyPr/>
          <a:lstStyle/>
          <a:p>
            <a:pPr>
              <a:defRPr/>
            </a:pPr>
            <a:r>
              <a:rPr lang="en-US" sz="3600" dirty="0" err="1">
                <a:solidFill>
                  <a:schemeClr val="tx1"/>
                </a:solidFill>
                <a:latin typeface="Arial" charset="0"/>
                <a:ea typeface="ＭＳ Ｐゴシック" charset="0"/>
                <a:cs typeface="ＭＳ Ｐゴシック" charset="0"/>
              </a:rPr>
              <a:t>Хэрэв</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би</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урьд</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нь</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цацлага</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баптисм</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хүртэж</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байсан</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бол</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булхах</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ёстой</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юу</a:t>
            </a:r>
            <a:r>
              <a:rPr lang="en-US" sz="3600" dirty="0">
                <a:solidFill>
                  <a:schemeClr val="tx1"/>
                </a:solidFill>
                <a:latin typeface="Arial" charset="0"/>
                <a:ea typeface="ＭＳ Ｐゴシック" charset="0"/>
                <a:cs typeface="ＭＳ Ｐゴシック" charset="0"/>
              </a:rPr>
              <a:t>?</a:t>
            </a:r>
          </a:p>
        </p:txBody>
      </p:sp>
      <p:sp>
        <p:nvSpPr>
          <p:cNvPr id="138244" name="Rectangle 4"/>
          <p:cNvSpPr>
            <a:spLocks noGrp="1" noChangeArrowheads="1"/>
          </p:cNvSpPr>
          <p:nvPr>
            <p:ph idx="1"/>
          </p:nvPr>
        </p:nvSpPr>
        <p:spPr>
          <a:xfrm>
            <a:off x="250825" y="1944688"/>
            <a:ext cx="8713788" cy="4652962"/>
          </a:xfrm>
        </p:spPr>
        <p:txBody>
          <a:bodyPr/>
          <a:lstStyle/>
          <a:p>
            <a:pPr marL="0" indent="0">
              <a:buFont typeface="Wingdings" charset="0"/>
              <a:buNone/>
              <a:defRPr/>
            </a:pPr>
            <a:r>
              <a:rPr lang="en-US"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Үйлс</a:t>
            </a:r>
            <a:r>
              <a:rPr lang="en-US"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19:1-7: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Аполыг</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Коринтод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байх</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үед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Паул</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уулархаг</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нутгуудаар</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явсаар</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Ефест</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хүрч</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ирээд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хэсэг</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дагалдагчдыг</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олж</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уулзав</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2</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Тэгээд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тэдэнд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 -Та нар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итгэхдээ</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Ариун</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Сүнсийг</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хүлээн</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авсан</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уу</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гэхэд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түүнд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Үгүй</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Ариун</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Сүнс</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байдгийг</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бид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ер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сонсоогүй</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юм</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байна</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гэв</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p>
          <a:p>
            <a:pPr marL="0" indent="0">
              <a:buFont typeface="Wingdings" charset="0"/>
              <a:buNone/>
              <a:defRPr/>
            </a:pPr>
            <a:r>
              <a:rPr lang="ru-RU" sz="2800" b="1" baseline="30000"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3</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Тэр -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Тэгвэл</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та нар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ямар</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баптисм</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хүртсэн</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юм</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бэ?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гэхэд</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тэд</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Иоханы</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баптисмыг</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гэжээ</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pic>
        <p:nvPicPr>
          <p:cNvPr id="231426" name="Picture 1" descr="think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p:nvPr>
        </p:nvSpPr>
        <p:spPr/>
        <p:txBody>
          <a:bodyPr/>
          <a:lstStyle/>
          <a:p>
            <a:pPr>
              <a:defRPr/>
            </a:pPr>
            <a:r>
              <a:rPr lang="en-US" sz="3600" dirty="0" err="1">
                <a:solidFill>
                  <a:schemeClr val="tx1"/>
                </a:solidFill>
                <a:latin typeface="Arial" charset="0"/>
                <a:ea typeface="ＭＳ Ｐゴシック" charset="0"/>
                <a:cs typeface="ＭＳ Ｐゴシック" charset="0"/>
              </a:rPr>
              <a:t>Хэрэв</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би</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урьд</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нь</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цацлага</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баптисм</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хүртэж</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байсан</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бол</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булхах</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ёстой</a:t>
            </a:r>
            <a:r>
              <a:rPr lang="en-US" sz="3600" dirty="0">
                <a:solidFill>
                  <a:schemeClr val="tx1"/>
                </a:solidFill>
                <a:latin typeface="Arial" charset="0"/>
                <a:ea typeface="ＭＳ Ｐゴシック" charset="0"/>
                <a:cs typeface="ＭＳ Ｐゴシック" charset="0"/>
              </a:rPr>
              <a:t> </a:t>
            </a:r>
            <a:r>
              <a:rPr lang="en-US" sz="3600" dirty="0" err="1">
                <a:solidFill>
                  <a:schemeClr val="tx1"/>
                </a:solidFill>
                <a:latin typeface="Arial" charset="0"/>
                <a:ea typeface="ＭＳ Ｐゴシック" charset="0"/>
                <a:cs typeface="ＭＳ Ｐゴシック" charset="0"/>
              </a:rPr>
              <a:t>юу</a:t>
            </a:r>
            <a:r>
              <a:rPr lang="en-US" sz="3600" dirty="0">
                <a:solidFill>
                  <a:schemeClr val="tx1"/>
                </a:solidFill>
                <a:latin typeface="Arial" charset="0"/>
                <a:ea typeface="ＭＳ Ｐゴシック" charset="0"/>
                <a:cs typeface="ＭＳ Ｐゴシック" charset="0"/>
              </a:rPr>
              <a:t>?</a:t>
            </a:r>
          </a:p>
        </p:txBody>
      </p:sp>
      <p:sp>
        <p:nvSpPr>
          <p:cNvPr id="138244" name="Rectangle 4"/>
          <p:cNvSpPr>
            <a:spLocks noGrp="1" noChangeArrowheads="1"/>
          </p:cNvSpPr>
          <p:nvPr>
            <p:ph idx="1"/>
          </p:nvPr>
        </p:nvSpPr>
        <p:spPr>
          <a:xfrm>
            <a:off x="250825" y="1944688"/>
            <a:ext cx="8713788" cy="4652962"/>
          </a:xfrm>
        </p:spPr>
        <p:txBody>
          <a:bodyPr/>
          <a:lstStyle/>
          <a:p>
            <a:pPr marL="0" indent="0">
              <a:buFont typeface="Wingdings" charset="0"/>
              <a:buNone/>
              <a:defRPr/>
            </a:pPr>
            <a:r>
              <a:rPr lang="ru-RU" sz="2800" b="1" baseline="30000"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4 </a:t>
            </a:r>
            <a:r>
              <a:rPr lang="ru-RU" sz="2800" b="1" dirty="0" err="1"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Паул</a:t>
            </a:r>
            <a:r>
              <a:rPr lang="ru-RU" sz="2800" dirty="0" smtClean="0"/>
              <a:t> </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Миний</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араас</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ирж</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буй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Нэгэн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болох</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Есүст</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итгэгтүн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гэж</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хэлэн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Иохан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гэмшлийн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баптисмыг</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хүртээж</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байсан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гэв</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p>
          <a:p>
            <a:pPr marL="0" indent="0">
              <a:buFont typeface="Wingdings" charset="0"/>
              <a:buNone/>
              <a:defRPr/>
            </a:pP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p>
          <a:p>
            <a:pPr marL="0" indent="0">
              <a:buFont typeface="Wingdings" charset="0"/>
              <a:buNone/>
              <a:defRPr/>
            </a:pPr>
            <a:r>
              <a:rPr lang="ru-RU"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5</a:t>
            </a:r>
            <a:r>
              <a:rPr lang="ru-RU"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Үүнийг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сонсоод</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тэд</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Эзэн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Есүсийн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нэрээр</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баптисм</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хүртэцгээв</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6</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Ийнхүү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Паул</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тэдэн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дээр</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гараа</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тавихад</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Ариун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Сүнс</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тэдэн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дээр</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ирж</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тэд</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олон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хэлээр</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ярьж</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эш</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үзүүлжээ</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7</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Тэнд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бүгд</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арван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хоёр</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орчим</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хүн</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ru-RU"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байлаа</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p:nvPr>
        </p:nvSpPr>
        <p:spPr>
          <a:xfrm>
            <a:off x="0" y="274638"/>
            <a:ext cx="9144000" cy="1143000"/>
          </a:xfrm>
        </p:spPr>
        <p:txBody>
          <a:bodyPr/>
          <a:lstStyle/>
          <a:p>
            <a:pPr eaLnBrk="1" hangingPunct="1"/>
            <a:r>
              <a:rPr lang="en-US">
                <a:latin typeface="Arial" charset="0"/>
                <a:ea typeface="ＭＳ Ｐゴシック" charset="0"/>
                <a:cs typeface="ＭＳ Ｐゴシック" charset="0"/>
              </a:rPr>
              <a:t>My Infant Baptism</a:t>
            </a:r>
          </a:p>
        </p:txBody>
      </p:sp>
      <p:pic>
        <p:nvPicPr>
          <p:cNvPr id="233474" name="Picture 6" descr="RickInfantBaptismCert"/>
          <p:cNvPicPr>
            <a:picLocks noChangeAspect="1" noChangeArrowheads="1"/>
          </p:cNvPicPr>
          <p:nvPr/>
        </p:nvPicPr>
        <p:blipFill>
          <a:blip r:embed="rId3">
            <a:extLst>
              <a:ext uri="{28A0092B-C50C-407E-A947-70E740481C1C}">
                <a14:useLocalDpi xmlns:a14="http://schemas.microsoft.com/office/drawing/2010/main" val="0"/>
              </a:ext>
            </a:extLst>
          </a:blip>
          <a:srcRect l="19402" t="1553" r="-31" b="4724"/>
          <a:stretch>
            <a:fillRect/>
          </a:stretch>
        </p:blipFill>
        <p:spPr bwMode="auto">
          <a:xfrm>
            <a:off x="228600" y="-79375"/>
            <a:ext cx="85344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baptism-image-on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2"/>
          <p:cNvSpPr>
            <a:spLocks noGrp="1" noChangeArrowheads="1"/>
          </p:cNvSpPr>
          <p:nvPr>
            <p:ph type="ctrTitle" sz="quarter"/>
          </p:nvPr>
        </p:nvSpPr>
        <p:spPr>
          <a:xfrm>
            <a:off x="685800" y="533400"/>
            <a:ext cx="7772400" cy="898525"/>
          </a:xfrm>
          <a:effectLst>
            <a:outerShdw blurRad="63500" dist="35921" dir="2700000" algn="ctr" rotWithShape="0">
              <a:srgbClr val="151418"/>
            </a:outerShdw>
          </a:effectLst>
        </p:spPr>
        <p:txBody>
          <a:bodyPr/>
          <a:lstStyle/>
          <a:p>
            <a:pPr>
              <a:defRPr/>
            </a:pPr>
            <a:r>
              <a:rPr lang="en-US" b="1" u="sng" dirty="0" err="1" smtClean="0">
                <a:latin typeface="Arial" charset="0"/>
                <a:ea typeface="ＭＳ Ｐゴシック" charset="0"/>
                <a:cs typeface="ＭＳ Ｐゴシック" charset="0"/>
              </a:rPr>
              <a:t>Гол</a:t>
            </a:r>
            <a:r>
              <a:rPr lang="en-US" b="1" u="sng" dirty="0" smtClean="0">
                <a:latin typeface="Arial" charset="0"/>
                <a:ea typeface="ＭＳ Ｐゴシック" charset="0"/>
                <a:cs typeface="ＭＳ Ｐゴシック" charset="0"/>
              </a:rPr>
              <a:t> </a:t>
            </a:r>
            <a:r>
              <a:rPr lang="en-US" b="1" u="sng" dirty="0" err="1" smtClean="0">
                <a:latin typeface="Arial" charset="0"/>
                <a:ea typeface="ＭＳ Ｐゴシック" charset="0"/>
                <a:cs typeface="ＭＳ Ｐゴシック" charset="0"/>
              </a:rPr>
              <a:t>санаа</a:t>
            </a:r>
            <a:endParaRPr lang="en-US" b="1" dirty="0">
              <a:latin typeface="Arial" charset="0"/>
              <a:ea typeface="ＭＳ Ｐゴシック" charset="0"/>
              <a:cs typeface="ＭＳ Ｐゴシック" charset="0"/>
            </a:endParaRPr>
          </a:p>
        </p:txBody>
      </p:sp>
      <p:sp>
        <p:nvSpPr>
          <p:cNvPr id="503811" name="Rectangle 3"/>
          <p:cNvSpPr>
            <a:spLocks noGrp="1" noChangeArrowheads="1"/>
          </p:cNvSpPr>
          <p:nvPr>
            <p:ph type="subTitle" sz="quarter" idx="1"/>
          </p:nvPr>
        </p:nvSpPr>
        <p:spPr>
          <a:xfrm>
            <a:off x="304800" y="2819400"/>
            <a:ext cx="8305800" cy="3505200"/>
          </a:xfrm>
          <a:effectLst>
            <a:outerShdw blurRad="63500" dist="35921" dir="2700000" algn="ctr" rotWithShape="0">
              <a:srgbClr val="151418"/>
            </a:outerShdw>
          </a:effectLst>
        </p:spPr>
        <p:txBody>
          <a:bodyPr/>
          <a:lstStyle/>
          <a:p>
            <a:pPr>
              <a:buFont typeface="Wingdings 2" charset="0"/>
              <a:buNone/>
              <a:defRPr/>
            </a:pPr>
            <a:r>
              <a:rPr lang="en-US" sz="6000" b="1" dirty="0" err="1" smtClean="0">
                <a:latin typeface="Arial" charset="0"/>
                <a:ea typeface="ＭＳ Ｐゴシック" charset="0"/>
                <a:cs typeface="Arial" charset="0"/>
              </a:rPr>
              <a:t>Христэч</a:t>
            </a:r>
            <a:r>
              <a:rPr lang="en-US" sz="6000" b="1" dirty="0" smtClean="0">
                <a:latin typeface="Arial" charset="0"/>
                <a:ea typeface="ＭＳ Ｐゴシック" charset="0"/>
                <a:cs typeface="Arial" charset="0"/>
              </a:rPr>
              <a:t> </a:t>
            </a:r>
            <a:r>
              <a:rPr lang="en-US" sz="6000" b="1" dirty="0" err="1" smtClean="0">
                <a:latin typeface="Arial" charset="0"/>
                <a:ea typeface="ＭＳ Ｐゴシック" charset="0"/>
                <a:cs typeface="Arial" charset="0"/>
              </a:rPr>
              <a:t>хүн</a:t>
            </a:r>
            <a:r>
              <a:rPr lang="en-US" sz="6000" b="1" dirty="0" smtClean="0">
                <a:latin typeface="Arial" charset="0"/>
                <a:ea typeface="ＭＳ Ｐゴシック" charset="0"/>
                <a:cs typeface="Arial" charset="0"/>
              </a:rPr>
              <a:t> </a:t>
            </a:r>
            <a:r>
              <a:rPr lang="en-US" sz="6000" b="1" dirty="0" err="1" smtClean="0">
                <a:latin typeface="Arial" charset="0"/>
                <a:ea typeface="ＭＳ Ｐゴシック" charset="0"/>
                <a:cs typeface="Arial" charset="0"/>
              </a:rPr>
              <a:t>бүр</a:t>
            </a:r>
            <a:r>
              <a:rPr lang="en-US" sz="6000" b="1" dirty="0" smtClean="0">
                <a:latin typeface="Arial" charset="0"/>
                <a:ea typeface="ＭＳ Ｐゴシック" charset="0"/>
                <a:cs typeface="Arial" charset="0"/>
              </a:rPr>
              <a:t> </a:t>
            </a:r>
            <a:r>
              <a:rPr lang="en-US" sz="6000" b="1" dirty="0" err="1" smtClean="0">
                <a:latin typeface="Arial" charset="0"/>
                <a:ea typeface="ＭＳ Ｐゴシック" charset="0"/>
                <a:cs typeface="Arial" charset="0"/>
              </a:rPr>
              <a:t>Христэд</a:t>
            </a:r>
            <a:r>
              <a:rPr lang="en-US" sz="6000" b="1" dirty="0" smtClean="0">
                <a:latin typeface="Arial" charset="0"/>
                <a:ea typeface="ＭＳ Ｐゴシック" charset="0"/>
                <a:cs typeface="Arial" charset="0"/>
              </a:rPr>
              <a:t> </a:t>
            </a:r>
            <a:r>
              <a:rPr lang="en-US" sz="6000" b="1" dirty="0" err="1" smtClean="0">
                <a:latin typeface="Arial" charset="0"/>
                <a:ea typeface="ＭＳ Ｐゴシック" charset="0"/>
                <a:cs typeface="Arial" charset="0"/>
              </a:rPr>
              <a:t>хандсан</a:t>
            </a:r>
            <a:r>
              <a:rPr lang="en-US" sz="6000" b="1" dirty="0" smtClean="0">
                <a:latin typeface="Arial" charset="0"/>
                <a:ea typeface="ＭＳ Ｐゴシック" charset="0"/>
                <a:cs typeface="Arial" charset="0"/>
              </a:rPr>
              <a:t> </a:t>
            </a:r>
            <a:r>
              <a:rPr lang="en-US" sz="6000" b="1" dirty="0" err="1" smtClean="0">
                <a:latin typeface="Arial" charset="0"/>
                <a:ea typeface="ＭＳ Ｐゴシック" charset="0"/>
                <a:cs typeface="Arial" charset="0"/>
              </a:rPr>
              <a:t>хайраа</a:t>
            </a:r>
            <a:r>
              <a:rPr lang="en-US" sz="6000" b="1" dirty="0" smtClean="0">
                <a:latin typeface="Arial" charset="0"/>
                <a:ea typeface="ＭＳ Ｐゴシック" charset="0"/>
                <a:cs typeface="Arial" charset="0"/>
              </a:rPr>
              <a:t> </a:t>
            </a:r>
            <a:r>
              <a:rPr lang="en-US" sz="6000" b="1" dirty="0" err="1" smtClean="0">
                <a:latin typeface="Arial" charset="0"/>
                <a:ea typeface="ＭＳ Ｐゴシック" charset="0"/>
                <a:cs typeface="Arial" charset="0"/>
              </a:rPr>
              <a:t>булхалтаар</a:t>
            </a:r>
            <a:r>
              <a:rPr lang="en-US" sz="6000" b="1" dirty="0" smtClean="0">
                <a:latin typeface="Arial" charset="0"/>
                <a:ea typeface="ＭＳ Ｐゴシック" charset="0"/>
                <a:cs typeface="Arial" charset="0"/>
              </a:rPr>
              <a:t> </a:t>
            </a:r>
            <a:r>
              <a:rPr lang="en-US" sz="6000" b="1" dirty="0" err="1" smtClean="0">
                <a:latin typeface="Arial" charset="0"/>
                <a:ea typeface="ＭＳ Ｐゴシック" charset="0"/>
                <a:cs typeface="Arial" charset="0"/>
              </a:rPr>
              <a:t>харуулах</a:t>
            </a:r>
            <a:r>
              <a:rPr lang="en-US" sz="6000" b="1" dirty="0" smtClean="0">
                <a:latin typeface="Arial" charset="0"/>
                <a:ea typeface="ＭＳ Ｐゴシック" charset="0"/>
                <a:cs typeface="Arial" charset="0"/>
              </a:rPr>
              <a:t> </a:t>
            </a:r>
            <a:r>
              <a:rPr lang="en-US" sz="6000" b="1" dirty="0" err="1" smtClean="0">
                <a:latin typeface="Arial" charset="0"/>
                <a:ea typeface="ＭＳ Ｐゴシック" charset="0"/>
                <a:cs typeface="Arial" charset="0"/>
              </a:rPr>
              <a:t>хэрэгтэй</a:t>
            </a:r>
            <a:endParaRPr lang="en-US" sz="6000" b="1"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12032</TotalTime>
  <Words>3996</Words>
  <Application>Microsoft Macintosh PowerPoint</Application>
  <PresentationFormat>On-screen Show (4:3)</PresentationFormat>
  <Paragraphs>511</Paragraphs>
  <Slides>105</Slides>
  <Notes>103</Notes>
  <HiddenSlides>0</HiddenSlides>
  <MMClips>0</MMClips>
  <ScaleCrop>false</ScaleCrop>
  <HeadingPairs>
    <vt:vector size="4" baseType="variant">
      <vt:variant>
        <vt:lpstr>Theme</vt:lpstr>
      </vt:variant>
      <vt:variant>
        <vt:i4>8</vt:i4>
      </vt:variant>
      <vt:variant>
        <vt:lpstr>Slide Titles</vt:lpstr>
      </vt:variant>
      <vt:variant>
        <vt:i4>105</vt:i4>
      </vt:variant>
    </vt:vector>
  </HeadingPairs>
  <TitlesOfParts>
    <vt:vector size="113" baseType="lpstr">
      <vt:lpstr>Slit</vt:lpstr>
      <vt:lpstr>1_Default Design</vt:lpstr>
      <vt:lpstr>Blank Presentation</vt:lpstr>
      <vt:lpstr>1_Beam</vt:lpstr>
      <vt:lpstr>Default Design</vt:lpstr>
      <vt:lpstr>1_Slit</vt:lpstr>
      <vt:lpstr>1_Blank Presentation</vt:lpstr>
      <vt:lpstr>Orbit</vt:lpstr>
      <vt:lpstr>Яагаад норох гэж?</vt:lpstr>
      <vt:lpstr>Бурханд бид итгэдэг?</vt:lpstr>
      <vt:lpstr>Бурханд бид найддаг уу?</vt:lpstr>
      <vt:lpstr>Та Бурханд итгэдгээсээ ичдэг үү?</vt:lpstr>
      <vt:lpstr>Ичгүүрийн шалтгаан?</vt:lpstr>
      <vt:lpstr>Паул ер ичээгүй</vt:lpstr>
      <vt:lpstr>Христэч Ёслолууд</vt:lpstr>
      <vt:lpstr>Туйлшруу итгэл</vt:lpstr>
      <vt:lpstr>Хөршөөсөө асууя…</vt:lpstr>
      <vt:lpstr>БИБЛИЙН БАГШ НАР</vt:lpstr>
      <vt:lpstr>Баптисм гэж юу вэ?</vt:lpstr>
      <vt:lpstr>Баптисмийн утга учир:</vt:lpstr>
      <vt:lpstr>Христэч Баптисм юугаараа онцлог вэ?</vt:lpstr>
      <vt:lpstr>Завсарын үеийн Баптисм</vt:lpstr>
      <vt:lpstr>Иоханы Баптисм</vt:lpstr>
      <vt:lpstr>Анхны чуулганы Баптисм ба  түүнээс өмнөх Баптисмийн харьцуулалт</vt:lpstr>
      <vt:lpstr>Яагаад баптисм хүртэх вэ?</vt:lpstr>
      <vt:lpstr>Баптисм авралд нөлөөлөх үү?</vt:lpstr>
      <vt:lpstr>Баптисм авралд нөлөөлөх үү?</vt:lpstr>
      <vt:lpstr>Бид нялх хүүхэд төрөх үед тэмдэглэдэг</vt:lpstr>
      <vt:lpstr>Нялх хүүхдийн баптисм бол үнэндээ хүүхэд &amp; эцэг эхийн Эзэнд ариусгалт байдаг</vt:lpstr>
      <vt:lpstr>Яагаад баптисм хүртэх вэ?</vt:lpstr>
      <vt:lpstr>Агуу Захирамж</vt:lpstr>
      <vt:lpstr>Яагаад баптисм хүртэх вэ?</vt:lpstr>
      <vt:lpstr>Христ Иоханаас баптисм хүртэв</vt:lpstr>
      <vt:lpstr>”…аливаа зөвт байдлыг гүйцэлдүүлэх …"  (Mт 3:15)</vt:lpstr>
      <vt:lpstr>Яагаад баптисм хүртэх вэ?</vt:lpstr>
      <vt:lpstr>The Rainbow</vt:lpstr>
      <vt:lpstr>Аяга (баптисм биш) бол шинэ гэрээний тэмдэг</vt:lpstr>
      <vt:lpstr>Symbolism</vt:lpstr>
      <vt:lpstr>Romans 6:3</vt:lpstr>
      <vt:lpstr>New Life</vt:lpstr>
      <vt:lpstr>New Life picture</vt:lpstr>
      <vt:lpstr>Яагаад баптисм хүртэх вэ?</vt:lpstr>
      <vt:lpstr>”улмаас…"</vt:lpstr>
      <vt:lpstr>Pouring</vt:lpstr>
      <vt:lpstr>Church Family</vt:lpstr>
      <vt:lpstr>ХЭН баптисм хүртэх хэрэгтэй вэ?</vt:lpstr>
      <vt:lpstr>Нэгдүгээр зууны Христэч Баптисм</vt:lpstr>
      <vt:lpstr>Хүлээн авагч нар</vt:lpstr>
      <vt:lpstr>Хүлээн авагч нар</vt:lpstr>
      <vt:lpstr>Хүүхдүүдийн хувь яах вэ?</vt:lpstr>
      <vt:lpstr>Үйлс номд ”Итгэсэн…тэгээд баптисм хүртсэн”</vt:lpstr>
      <vt:lpstr>Хүлээн авагч нар</vt:lpstr>
      <vt:lpstr>Хүлээн авагч нар</vt:lpstr>
      <vt:lpstr>Хүлээн авагч нар</vt:lpstr>
      <vt:lpstr>Хүлээн авагч нар</vt:lpstr>
      <vt:lpstr>Хүлээн авагч нар</vt:lpstr>
      <vt:lpstr>Хүлээн авагч нар</vt:lpstr>
      <vt:lpstr>Хүлээн авагч нар</vt:lpstr>
      <vt:lpstr>Хэдий тийм ч, хүлээн авагч нар нь нялх хүүхэд байх ёсгүй, учир нь…</vt:lpstr>
      <vt:lpstr>Хүлээн авагч нар нялх хүүхэд байж чадахгүй, учир нь…</vt:lpstr>
      <vt:lpstr>Яагаад булхуулах зохистой вэ?</vt:lpstr>
      <vt:lpstr>”Баптисм” гэдэг үг нь?</vt:lpstr>
      <vt:lpstr>YMCA бассейн</vt:lpstr>
      <vt:lpstr>Булхуулах гэдэгт баптистери орохгүй</vt:lpstr>
      <vt:lpstr>Японы Үнэн алдартан</vt:lpstr>
      <vt:lpstr>Грек</vt:lpstr>
      <vt:lpstr>Өөрөөр хэлбэл…</vt:lpstr>
      <vt:lpstr>”Баптисм" бол үгчлэл</vt:lpstr>
      <vt:lpstr>Нэршил тогтоох</vt:lpstr>
      <vt:lpstr>Баптисмын хэлбэр: Булхуулалт</vt:lpstr>
      <vt:lpstr>Хувцас нь тэгвэл ямах байх вэ?</vt:lpstr>
      <vt:lpstr>Та энэ нялх хүүхдийг усанд дүрмээр байна уу?</vt:lpstr>
      <vt:lpstr>Нялх хүүхдийн Булхуулалт!</vt:lpstr>
      <vt:lpstr>Булхах үйл нь сайн тохирно…</vt:lpstr>
      <vt:lpstr>Булхах үйл нь сайн тохирно…</vt:lpstr>
      <vt:lpstr>Булхах үйл нь сайн тохирно…</vt:lpstr>
      <vt:lpstr>Тэгвэл цацах болон асгах нь хаанаас ирэв?</vt:lpstr>
      <vt:lpstr>Цацах нь хэзээ эхлэв?</vt:lpstr>
      <vt:lpstr>Баптисмийн хэлбэр</vt:lpstr>
      <vt:lpstr>Цацлага?</vt:lpstr>
      <vt:lpstr>Баптизмын хэлбэр:</vt:lpstr>
      <vt:lpstr>Асгалт?</vt:lpstr>
      <vt:lpstr>“Угаалга” ба “асгалт” гэж юу вэ?</vt:lpstr>
      <vt:lpstr>Асгалт</vt:lpstr>
      <vt:lpstr>Бороо орох үедээ, асгардаг! </vt:lpstr>
      <vt:lpstr>Булхуулах нь боломжтой?</vt:lpstr>
      <vt:lpstr>Филиппой дахь Баптисм (Үйлс 16)</vt:lpstr>
      <vt:lpstr>Филиппойн хуяг (Үйлс 16)</vt:lpstr>
      <vt:lpstr>Fear seized him…</vt:lpstr>
      <vt:lpstr>Attempted suicide</vt:lpstr>
      <vt:lpstr>Joyful Jailor</vt:lpstr>
      <vt:lpstr>Pouring</vt:lpstr>
      <vt:lpstr>Immersing the jailow</vt:lpstr>
      <vt:lpstr>Яагаад булхуулах нь зохистой хэлбэр вэ?</vt:lpstr>
      <vt:lpstr>Етиопын тайган амбаныг санаж байна уу (Үйлс 8:26-40)?</vt:lpstr>
      <vt:lpstr>Филип Етиопын Тайган амбанд хэрхэн баптисм хүртээсэн бэ?</vt:lpstr>
      <vt:lpstr>Баптисмын шаардлага</vt:lpstr>
      <vt:lpstr>Анхны Чуулганы Барилга</vt:lpstr>
      <vt:lpstr>Avoiding Baptism</vt:lpstr>
      <vt:lpstr>Баптисм хүртээгүй хүмүүсд хандалт</vt:lpstr>
      <vt:lpstr>Анхны Чуулганы Христэч Баптисм</vt:lpstr>
      <vt:lpstr>Яагаад булхуулахгүй гэж?</vt:lpstr>
      <vt:lpstr>Хэрэв би урьд нь цацлага баптисм хүртэж байсан бол булхах ёстой юу?</vt:lpstr>
      <vt:lpstr>Хэрэв би урьд нь цацлага баптисм хүртэж байсан бол булхах ёстой юу?</vt:lpstr>
      <vt:lpstr>Хэрэв би урьд нь цацлага баптисм хүртэж байсан бол булхах ёстой юу?</vt:lpstr>
      <vt:lpstr>My Infant Baptism</vt:lpstr>
      <vt:lpstr>Гол санаа</vt:lpstr>
      <vt:lpstr>Хэн баптисм хүртэхдээ Христийн жишээг дагамаар байна вэ?</vt:lpstr>
      <vt:lpstr>Симон Петрийн тэмүүлэл</vt:lpstr>
      <vt:lpstr>Өөрчлөлтийн мэдрэмжийг бүхлээр нь авахаас бүү татгалз</vt:lpstr>
      <vt:lpstr>Баптисмын талаарх асуулт?</vt:lpstr>
      <vt:lpstr>Шинэ гэрээний суурь •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517</cp:revision>
  <dcterms:created xsi:type="dcterms:W3CDTF">2010-04-06T00:03:44Z</dcterms:created>
  <dcterms:modified xsi:type="dcterms:W3CDTF">2016-02-08T13:48:17Z</dcterms:modified>
</cp:coreProperties>
</file>